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1" r:id="rId4"/>
    <p:sldId id="258" r:id="rId5"/>
    <p:sldId id="285" r:id="rId6"/>
    <p:sldId id="267" r:id="rId7"/>
    <p:sldId id="260" r:id="rId8"/>
    <p:sldId id="264" r:id="rId9"/>
    <p:sldId id="266" r:id="rId10"/>
    <p:sldId id="263" r:id="rId11"/>
    <p:sldId id="279" r:id="rId12"/>
    <p:sldId id="284" r:id="rId13"/>
    <p:sldId id="280" r:id="rId14"/>
    <p:sldId id="283" r:id="rId15"/>
    <p:sldId id="281" r:id="rId16"/>
    <p:sldId id="286" r:id="rId17"/>
    <p:sldId id="276" r:id="rId18"/>
    <p:sldId id="277" r:id="rId19"/>
    <p:sldId id="282" r:id="rId20"/>
    <p:sldId id="287" r:id="rId21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3" d="100"/>
          <a:sy n="103" d="100"/>
        </p:scale>
        <p:origin x="114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Crkveno bogatstvo i problemi Kristova nauka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128ADE8A-0548-4679-AEE9-28171B61858B}">
      <dgm:prSet custT="1"/>
      <dgm:spPr/>
      <dgm:t>
        <a:bodyPr/>
        <a:lstStyle/>
        <a:p>
          <a:r>
            <a:rPr lang="hr-HR" sz="2400" dirty="0"/>
            <a:t>Sačuvala izvorno Kristovo učenje i kršćanske vrijednosti</a:t>
          </a:r>
          <a:endParaRPr lang="en-US" sz="2400" dirty="0"/>
        </a:p>
      </dgm:t>
    </dgm:pt>
    <dgm:pt modelId="{2F096708-2693-468B-AFFB-C4D5B678E198}" type="parTrans" cxnId="{276B1910-8BE6-4525-B19D-B3A97775A866}">
      <dgm:prSet/>
      <dgm:spPr/>
      <dgm:t>
        <a:bodyPr/>
        <a:lstStyle/>
        <a:p>
          <a:endParaRPr lang="hr-HR"/>
        </a:p>
      </dgm:t>
    </dgm:pt>
    <dgm:pt modelId="{ED222F76-EC1A-4C9E-BCC4-62BD08755296}" type="sibTrans" cxnId="{276B1910-8BE6-4525-B19D-B3A97775A866}">
      <dgm:prSet/>
      <dgm:spPr/>
      <dgm:t>
        <a:bodyPr/>
        <a:lstStyle/>
        <a:p>
          <a:endParaRPr lang="hr-HR"/>
        </a:p>
      </dgm:t>
    </dgm:pt>
    <dgm:pt modelId="{5409D76B-B151-4834-9B26-BB1AEC12D5D1}">
      <dgm:prSet custT="1"/>
      <dgm:spPr/>
      <dgm:t>
        <a:bodyPr/>
        <a:lstStyle/>
        <a:p>
          <a:r>
            <a:rPr lang="hr-HR" sz="2400" dirty="0"/>
            <a:t>Crkva bila najmoćnija u katakombama u vrijeme progona </a:t>
          </a:r>
          <a:endParaRPr lang="en-US" sz="2400" dirty="0"/>
        </a:p>
      </dgm:t>
    </dgm:pt>
    <dgm:pt modelId="{BAE67CE9-E310-46DD-B27E-1DB0E3A446D9}" type="parTrans" cxnId="{6F0C1155-8F2A-480C-9C4E-9C4143E46FC2}">
      <dgm:prSet/>
      <dgm:spPr/>
      <dgm:t>
        <a:bodyPr/>
        <a:lstStyle/>
        <a:p>
          <a:endParaRPr lang="hr-HR"/>
        </a:p>
      </dgm:t>
    </dgm:pt>
    <dgm:pt modelId="{721FF9AC-CE21-416E-B8B8-EBB692897EEB}" type="sibTrans" cxnId="{6F0C1155-8F2A-480C-9C4E-9C4143E46FC2}">
      <dgm:prSet/>
      <dgm:spPr/>
      <dgm:t>
        <a:bodyPr/>
        <a:lstStyle/>
        <a:p>
          <a:endParaRPr lang="hr-HR"/>
        </a:p>
      </dgm:t>
    </dgm:pt>
    <dgm:pt modelId="{70FA08F9-8C04-4FA5-A0FC-CD4D61473D82}">
      <dgm:prSet custT="1"/>
      <dgm:spPr/>
      <dgm:t>
        <a:bodyPr/>
        <a:lstStyle/>
        <a:p>
          <a:r>
            <a:rPr lang="hr-HR" sz="2400" dirty="0"/>
            <a:t>U srednjem vijeku bogatstvo i moć zasjenili bit Kristova učenja</a:t>
          </a:r>
          <a:endParaRPr lang="en-US" sz="2400" dirty="0"/>
        </a:p>
      </dgm:t>
    </dgm:pt>
    <dgm:pt modelId="{0F308276-44A0-4AF9-B54D-9F51F3864315}" type="parTrans" cxnId="{DE33ABFA-4904-4C5A-B858-8BF38419203E}">
      <dgm:prSet/>
      <dgm:spPr/>
      <dgm:t>
        <a:bodyPr/>
        <a:lstStyle/>
        <a:p>
          <a:endParaRPr lang="hr-HR"/>
        </a:p>
      </dgm:t>
    </dgm:pt>
    <dgm:pt modelId="{D4C42871-A831-4C01-BC6B-CBE06C5C9C2A}" type="sibTrans" cxnId="{DE33ABFA-4904-4C5A-B858-8BF38419203E}">
      <dgm:prSet/>
      <dgm:spPr/>
      <dgm:t>
        <a:bodyPr/>
        <a:lstStyle/>
        <a:p>
          <a:endParaRPr lang="hr-HR"/>
        </a:p>
      </dgm:t>
    </dgm:pt>
    <dgm:pt modelId="{00D1BAF5-78C3-4D97-A8D1-E770F7B8C096}">
      <dgm:prSet custT="1"/>
      <dgm:spPr/>
      <dgm:t>
        <a:bodyPr/>
        <a:lstStyle/>
        <a:p>
          <a:r>
            <a:rPr lang="hr-HR" sz="2400" dirty="0"/>
            <a:t>U XIII. st. redovnici traže povratak na ono uistinu bitno</a:t>
          </a:r>
          <a:endParaRPr lang="en-US" sz="2400" dirty="0"/>
        </a:p>
      </dgm:t>
    </dgm:pt>
    <dgm:pt modelId="{61084A35-D525-4AAD-B3B4-7F38A11C9DB0}" type="parTrans" cxnId="{24D6F413-336D-4D82-B21C-8BBED8816F34}">
      <dgm:prSet/>
      <dgm:spPr/>
      <dgm:t>
        <a:bodyPr/>
        <a:lstStyle/>
        <a:p>
          <a:endParaRPr lang="hr-HR"/>
        </a:p>
      </dgm:t>
    </dgm:pt>
    <dgm:pt modelId="{1A147C1D-BED5-4F29-80D6-7EB33A1D2FB3}" type="sibTrans" cxnId="{24D6F413-336D-4D82-B21C-8BBED8816F34}">
      <dgm:prSet/>
      <dgm:spPr/>
      <dgm:t>
        <a:bodyPr/>
        <a:lstStyle/>
        <a:p>
          <a:endParaRPr lang="hr-HR"/>
        </a:p>
      </dgm:t>
    </dgm:pt>
    <dgm:pt modelId="{9955E1DA-8185-4919-AC70-3E4563A8AC1C}">
      <dgm:prSet custT="1"/>
      <dgm:spPr/>
      <dgm:t>
        <a:bodyPr/>
        <a:lstStyle/>
        <a:p>
          <a:r>
            <a:rPr lang="hr-HR" sz="2400" dirty="0"/>
            <a:t>Franjevci odlučili vratiti Kristove vrijednosti</a:t>
          </a:r>
          <a:endParaRPr lang="en-US" sz="2400" dirty="0"/>
        </a:p>
      </dgm:t>
    </dgm:pt>
    <dgm:pt modelId="{D5760BFE-629A-46FE-8FBB-CB24C6DF49CE}" type="parTrans" cxnId="{8EB6B0CC-A98A-4A64-AAFB-9B61CA0E619A}">
      <dgm:prSet/>
      <dgm:spPr/>
      <dgm:t>
        <a:bodyPr/>
        <a:lstStyle/>
        <a:p>
          <a:endParaRPr lang="hr-HR"/>
        </a:p>
      </dgm:t>
    </dgm:pt>
    <dgm:pt modelId="{E78E8EEF-D12B-40B5-B86D-1EC7227BDF30}" type="sibTrans" cxnId="{8EB6B0CC-A98A-4A64-AAFB-9B61CA0E619A}">
      <dgm:prSet/>
      <dgm:spPr/>
      <dgm:t>
        <a:bodyPr/>
        <a:lstStyle/>
        <a:p>
          <a:endParaRPr lang="hr-HR"/>
        </a:p>
      </dgm:t>
    </dgm:pt>
    <dgm:pt modelId="{C2F2E472-20C2-4D27-806C-39F76BC9BBB5}">
      <dgm:prSet custT="1"/>
      <dgm:spPr/>
      <dgm:t>
        <a:bodyPr/>
        <a:lstStyle/>
        <a:p>
          <a:r>
            <a:rPr lang="hr-HR" sz="2400" dirty="0"/>
            <a:t>Crkva se podijelila na vrlo bogatu i vrlo siromašnu</a:t>
          </a:r>
          <a:endParaRPr lang="en-US" sz="2400" dirty="0"/>
        </a:p>
      </dgm:t>
    </dgm:pt>
    <dgm:pt modelId="{301DDEB7-0551-4976-84AA-FECCA2A0056D}" type="parTrans" cxnId="{1781E296-C245-49C4-A27F-26C5025B4F3F}">
      <dgm:prSet/>
      <dgm:spPr/>
      <dgm:t>
        <a:bodyPr/>
        <a:lstStyle/>
        <a:p>
          <a:endParaRPr lang="hr-HR"/>
        </a:p>
      </dgm:t>
    </dgm:pt>
    <dgm:pt modelId="{6DABD35F-A9E5-4995-B64F-994AA1E7DDF5}" type="sibTrans" cxnId="{1781E296-C245-49C4-A27F-26C5025B4F3F}">
      <dgm:prSet/>
      <dgm:spPr/>
      <dgm:t>
        <a:bodyPr/>
        <a:lstStyle/>
        <a:p>
          <a:endParaRPr lang="hr-HR"/>
        </a:p>
      </dgm:t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</dgm:pt>
    <dgm:pt modelId="{D0AE0EB3-5C4C-4FF5-8699-382AA2194872}" type="pres">
      <dgm:prSet presAssocID="{4BA5B5A0-BB5E-4B4D-A32F-D4AFF3557BC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C9B31E4-353D-4810-823E-6C3ECB97A3B0}" type="pres">
      <dgm:prSet presAssocID="{B3A67B5C-D29E-41C0-A8DE-11E0B0CBA32E}" presName="spacer" presStyleCnt="0"/>
      <dgm:spPr/>
    </dgm:pt>
    <dgm:pt modelId="{749EB0EF-C233-4D7E-A6F8-9E1FD6F3F98A}" type="pres">
      <dgm:prSet presAssocID="{5409D76B-B151-4834-9B26-BB1AEC12D5D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02371E7-BA65-420D-9E93-3369F19C6B24}" type="pres">
      <dgm:prSet presAssocID="{721FF9AC-CE21-416E-B8B8-EBB692897EEB}" presName="spacer" presStyleCnt="0"/>
      <dgm:spPr/>
    </dgm:pt>
    <dgm:pt modelId="{E1C48C9E-C857-47A2-8751-6DA7F326AB14}" type="pres">
      <dgm:prSet presAssocID="{128ADE8A-0548-4679-AEE9-28171B61858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4A1FAE8-7317-4038-9816-4C8B5D5BF2F4}" type="pres">
      <dgm:prSet presAssocID="{ED222F76-EC1A-4C9E-BCC4-62BD08755296}" presName="spacer" presStyleCnt="0"/>
      <dgm:spPr/>
    </dgm:pt>
    <dgm:pt modelId="{6B111A39-74BE-49F2-9EA9-0E5D7C67021C}" type="pres">
      <dgm:prSet presAssocID="{70FA08F9-8C04-4FA5-A0FC-CD4D61473D8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E1E71E5-044A-4195-A722-8DE982E7D4C1}" type="pres">
      <dgm:prSet presAssocID="{D4C42871-A831-4C01-BC6B-CBE06C5C9C2A}" presName="spacer" presStyleCnt="0"/>
      <dgm:spPr/>
    </dgm:pt>
    <dgm:pt modelId="{504BBCA3-F3DA-4DF0-AE29-1E5CB9429249}" type="pres">
      <dgm:prSet presAssocID="{00D1BAF5-78C3-4D97-A8D1-E770F7B8C09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764E3CE-DA2D-406E-943D-3BA23E6909C9}" type="pres">
      <dgm:prSet presAssocID="{1A147C1D-BED5-4F29-80D6-7EB33A1D2FB3}" presName="spacer" presStyleCnt="0"/>
      <dgm:spPr/>
    </dgm:pt>
    <dgm:pt modelId="{EF393DF7-8256-47E8-B418-6446AF36A2B3}" type="pres">
      <dgm:prSet presAssocID="{9955E1DA-8185-4919-AC70-3E4563A8AC1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DE7789D-2C23-4893-9AFF-8FBE3851DD7F}" type="pres">
      <dgm:prSet presAssocID="{E78E8EEF-D12B-40B5-B86D-1EC7227BDF30}" presName="spacer" presStyleCnt="0"/>
      <dgm:spPr/>
    </dgm:pt>
    <dgm:pt modelId="{8D49910D-D5B9-4861-8C08-0B0A307D3567}" type="pres">
      <dgm:prSet presAssocID="{C2F2E472-20C2-4D27-806C-39F76BC9BBB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30A8303-0852-43F3-94E6-5E817C2ADBC8}" type="presOf" srcId="{5409D76B-B151-4834-9B26-BB1AEC12D5D1}" destId="{749EB0EF-C233-4D7E-A6F8-9E1FD6F3F98A}" srcOrd="0" destOrd="0" presId="urn:microsoft.com/office/officeart/2005/8/layout/vList2"/>
    <dgm:cxn modelId="{276B1910-8BE6-4525-B19D-B3A97775A866}" srcId="{73935FAD-C8A1-479A-8104-077E9CAEBC49}" destId="{128ADE8A-0548-4679-AEE9-28171B61858B}" srcOrd="2" destOrd="0" parTransId="{2F096708-2693-468B-AFFB-C4D5B678E198}" sibTransId="{ED222F76-EC1A-4C9E-BCC4-62BD08755296}"/>
    <dgm:cxn modelId="{24D6F413-336D-4D82-B21C-8BBED8816F34}" srcId="{73935FAD-C8A1-479A-8104-077E9CAEBC49}" destId="{00D1BAF5-78C3-4D97-A8D1-E770F7B8C096}" srcOrd="4" destOrd="0" parTransId="{61084A35-D525-4AAD-B3B4-7F38A11C9DB0}" sibTransId="{1A147C1D-BED5-4F29-80D6-7EB33A1D2FB3}"/>
    <dgm:cxn modelId="{78AE2927-8066-4026-BBAE-DB5BAC0FE370}" type="presOf" srcId="{00D1BAF5-78C3-4D97-A8D1-E770F7B8C096}" destId="{504BBCA3-F3DA-4DF0-AE29-1E5CB9429249}" srcOrd="0" destOrd="0" presId="urn:microsoft.com/office/officeart/2005/8/layout/vList2"/>
    <dgm:cxn modelId="{017B4832-5C9F-4DF4-AD98-3625CA1CFCD9}" type="presOf" srcId="{70FA08F9-8C04-4FA5-A0FC-CD4D61473D82}" destId="{6B111A39-74BE-49F2-9EA9-0E5D7C67021C}" srcOrd="0" destOrd="0" presId="urn:microsoft.com/office/officeart/2005/8/layout/vList2"/>
    <dgm:cxn modelId="{6F0C1155-8F2A-480C-9C4E-9C4143E46FC2}" srcId="{73935FAD-C8A1-479A-8104-077E9CAEBC49}" destId="{5409D76B-B151-4834-9B26-BB1AEC12D5D1}" srcOrd="1" destOrd="0" parTransId="{BAE67CE9-E310-46DD-B27E-1DB0E3A446D9}" sibTransId="{721FF9AC-CE21-416E-B8B8-EBB692897EEB}"/>
    <dgm:cxn modelId="{0D4CB559-8B12-4D32-89F4-100A7DE8FD43}" type="presOf" srcId="{9955E1DA-8185-4919-AC70-3E4563A8AC1C}" destId="{EF393DF7-8256-47E8-B418-6446AF36A2B3}" srcOrd="0" destOrd="0" presId="urn:microsoft.com/office/officeart/2005/8/layout/vList2"/>
    <dgm:cxn modelId="{1781E296-C245-49C4-A27F-26C5025B4F3F}" srcId="{73935FAD-C8A1-479A-8104-077E9CAEBC49}" destId="{C2F2E472-20C2-4D27-806C-39F76BC9BBB5}" srcOrd="6" destOrd="0" parTransId="{301DDEB7-0551-4976-84AA-FECCA2A0056D}" sibTransId="{6DABD35F-A9E5-4995-B64F-994AA1E7DDF5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8EB6B0CC-A98A-4A64-AAFB-9B61CA0E619A}" srcId="{73935FAD-C8A1-479A-8104-077E9CAEBC49}" destId="{9955E1DA-8185-4919-AC70-3E4563A8AC1C}" srcOrd="5" destOrd="0" parTransId="{D5760BFE-629A-46FE-8FBB-CB24C6DF49CE}" sibTransId="{E78E8EEF-D12B-40B5-B86D-1EC7227BDF30}"/>
    <dgm:cxn modelId="{FD2C80CD-DA7C-455F-8C85-C101339276AD}" type="presOf" srcId="{128ADE8A-0548-4679-AEE9-28171B61858B}" destId="{E1C48C9E-C857-47A2-8751-6DA7F326AB14}" srcOrd="0" destOrd="0" presId="urn:microsoft.com/office/officeart/2005/8/layout/vList2"/>
    <dgm:cxn modelId="{93DBD0D7-BA8D-4879-AAFF-23BA69199A43}" type="presOf" srcId="{C2F2E472-20C2-4D27-806C-39F76BC9BBB5}" destId="{8D49910D-D5B9-4861-8C08-0B0A307D3567}" srcOrd="0" destOrd="0" presId="urn:microsoft.com/office/officeart/2005/8/layout/vList2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DE33ABFA-4904-4C5A-B858-8BF38419203E}" srcId="{73935FAD-C8A1-479A-8104-077E9CAEBC49}" destId="{70FA08F9-8C04-4FA5-A0FC-CD4D61473D82}" srcOrd="3" destOrd="0" parTransId="{0F308276-44A0-4AF9-B54D-9F51F3864315}" sibTransId="{D4C42871-A831-4C01-BC6B-CBE06C5C9C2A}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5C2A9252-1E71-4AD2-B5EF-9DF2A09AA752}" type="presParOf" srcId="{0E522338-E12E-4374-BF15-1737B78C4C2A}" destId="{1C9B31E4-353D-4810-823E-6C3ECB97A3B0}" srcOrd="1" destOrd="0" presId="urn:microsoft.com/office/officeart/2005/8/layout/vList2"/>
    <dgm:cxn modelId="{90D30E46-B33B-4EA2-AE29-B922E28E6DFF}" type="presParOf" srcId="{0E522338-E12E-4374-BF15-1737B78C4C2A}" destId="{749EB0EF-C233-4D7E-A6F8-9E1FD6F3F98A}" srcOrd="2" destOrd="0" presId="urn:microsoft.com/office/officeart/2005/8/layout/vList2"/>
    <dgm:cxn modelId="{73966472-E40E-4073-AA75-374855152E51}" type="presParOf" srcId="{0E522338-E12E-4374-BF15-1737B78C4C2A}" destId="{B02371E7-BA65-420D-9E93-3369F19C6B24}" srcOrd="3" destOrd="0" presId="urn:microsoft.com/office/officeart/2005/8/layout/vList2"/>
    <dgm:cxn modelId="{E52F5798-DC3E-4FF5-8FAD-4E2E99CA8A32}" type="presParOf" srcId="{0E522338-E12E-4374-BF15-1737B78C4C2A}" destId="{E1C48C9E-C857-47A2-8751-6DA7F326AB14}" srcOrd="4" destOrd="0" presId="urn:microsoft.com/office/officeart/2005/8/layout/vList2"/>
    <dgm:cxn modelId="{74708862-C098-4B71-A312-0832F922FF93}" type="presParOf" srcId="{0E522338-E12E-4374-BF15-1737B78C4C2A}" destId="{74A1FAE8-7317-4038-9816-4C8B5D5BF2F4}" srcOrd="5" destOrd="0" presId="urn:microsoft.com/office/officeart/2005/8/layout/vList2"/>
    <dgm:cxn modelId="{0958CDA1-6CCA-431D-B827-10FEFACBD6DC}" type="presParOf" srcId="{0E522338-E12E-4374-BF15-1737B78C4C2A}" destId="{6B111A39-74BE-49F2-9EA9-0E5D7C67021C}" srcOrd="6" destOrd="0" presId="urn:microsoft.com/office/officeart/2005/8/layout/vList2"/>
    <dgm:cxn modelId="{51FD4598-9ACC-4F9B-A851-CFDACE209DA3}" type="presParOf" srcId="{0E522338-E12E-4374-BF15-1737B78C4C2A}" destId="{7E1E71E5-044A-4195-A722-8DE982E7D4C1}" srcOrd="7" destOrd="0" presId="urn:microsoft.com/office/officeart/2005/8/layout/vList2"/>
    <dgm:cxn modelId="{D866F74A-DE1B-4B60-B28D-57DB1F61C56D}" type="presParOf" srcId="{0E522338-E12E-4374-BF15-1737B78C4C2A}" destId="{504BBCA3-F3DA-4DF0-AE29-1E5CB9429249}" srcOrd="8" destOrd="0" presId="urn:microsoft.com/office/officeart/2005/8/layout/vList2"/>
    <dgm:cxn modelId="{E7ACE337-D965-482A-9CCE-0A8A949C29EB}" type="presParOf" srcId="{0E522338-E12E-4374-BF15-1737B78C4C2A}" destId="{2764E3CE-DA2D-406E-943D-3BA23E6909C9}" srcOrd="9" destOrd="0" presId="urn:microsoft.com/office/officeart/2005/8/layout/vList2"/>
    <dgm:cxn modelId="{BD7DE4EB-5565-413F-B3E7-A0D255BB5DE1}" type="presParOf" srcId="{0E522338-E12E-4374-BF15-1737B78C4C2A}" destId="{EF393DF7-8256-47E8-B418-6446AF36A2B3}" srcOrd="10" destOrd="0" presId="urn:microsoft.com/office/officeart/2005/8/layout/vList2"/>
    <dgm:cxn modelId="{6184B997-E4D7-42BC-BF2A-48CD11B9F245}" type="presParOf" srcId="{0E522338-E12E-4374-BF15-1737B78C4C2A}" destId="{1DE7789D-2C23-4893-9AFF-8FBE3851DD7F}" srcOrd="11" destOrd="0" presId="urn:microsoft.com/office/officeart/2005/8/layout/vList2"/>
    <dgm:cxn modelId="{B628FAF9-62FC-4C89-97C6-C4A91F472132}" type="presParOf" srcId="{0E522338-E12E-4374-BF15-1737B78C4C2A}" destId="{8D49910D-D5B9-4861-8C08-0B0A307D356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/>
            <a:t>Reformacija – pokret za promjene u Katoličkoj Crkvi i povratak izvornim kršćanskim vrijednostima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A481FA04-36EF-4489-8A20-6949810FFFDF}">
      <dgm:prSet custT="1"/>
      <dgm:spPr/>
      <dgm:t>
        <a:bodyPr/>
        <a:lstStyle/>
        <a:p>
          <a:r>
            <a:rPr lang="hr-HR" sz="2400" dirty="0"/>
            <a:t>Ogorčenje naroda, ali i skromnijeg svećenstva izazvali su:</a:t>
          </a:r>
        </a:p>
      </dgm:t>
    </dgm:pt>
    <dgm:pt modelId="{372733AB-2C50-4941-AD72-0A1F9D9746CC}" type="parTrans" cxnId="{801D26CE-0436-4F58-AEA2-8BF6F31FF59C}">
      <dgm:prSet/>
      <dgm:spPr/>
      <dgm:t>
        <a:bodyPr/>
        <a:lstStyle/>
        <a:p>
          <a:endParaRPr lang="hr-HR"/>
        </a:p>
      </dgm:t>
    </dgm:pt>
    <dgm:pt modelId="{7F8D832F-3B19-4571-9C65-2EB10DC23907}" type="sibTrans" cxnId="{801D26CE-0436-4F58-AEA2-8BF6F31FF59C}">
      <dgm:prSet/>
      <dgm:spPr/>
      <dgm:t>
        <a:bodyPr/>
        <a:lstStyle/>
        <a:p>
          <a:endParaRPr lang="hr-HR"/>
        </a:p>
      </dgm:t>
    </dgm:pt>
    <dgm:pt modelId="{04FD552A-C754-4A20-950D-0694F79CD093}">
      <dgm:prSet custT="1"/>
      <dgm:spPr/>
      <dgm:t>
        <a:bodyPr/>
        <a:lstStyle/>
        <a:p>
          <a:r>
            <a:rPr lang="hr-HR" sz="2400" dirty="0"/>
            <a:t>- raskošan i rastrošan život rimske kurije i visokog svećenstva</a:t>
          </a:r>
        </a:p>
      </dgm:t>
    </dgm:pt>
    <dgm:pt modelId="{077B4E61-A378-470E-8AEB-30D8E43BB7FA}" type="parTrans" cxnId="{FFFBF764-14D6-4747-80B6-C752EDB37B9E}">
      <dgm:prSet/>
      <dgm:spPr/>
      <dgm:t>
        <a:bodyPr/>
        <a:lstStyle/>
        <a:p>
          <a:endParaRPr lang="hr-HR"/>
        </a:p>
      </dgm:t>
    </dgm:pt>
    <dgm:pt modelId="{B5612D99-EC74-4D1E-8F8E-09B3A2F7A37C}" type="sibTrans" cxnId="{FFFBF764-14D6-4747-80B6-C752EDB37B9E}">
      <dgm:prSet/>
      <dgm:spPr/>
      <dgm:t>
        <a:bodyPr/>
        <a:lstStyle/>
        <a:p>
          <a:endParaRPr lang="hr-HR"/>
        </a:p>
      </dgm:t>
    </dgm:pt>
    <dgm:pt modelId="{1BF2EBA7-D371-43D3-88ED-70037D4180BC}">
      <dgm:prSet custT="1"/>
      <dgm:spPr/>
      <dgm:t>
        <a:bodyPr/>
        <a:lstStyle/>
        <a:p>
          <a:r>
            <a:rPr lang="hr-HR" sz="2400" dirty="0"/>
            <a:t>- grijesi vrha Crkve u suprotnosti od Kristova učenja</a:t>
          </a:r>
        </a:p>
      </dgm:t>
    </dgm:pt>
    <dgm:pt modelId="{ED0830CD-4838-451D-A364-F86F850555D6}" type="parTrans" cxnId="{941DCFD7-8C2B-4618-969B-300045709A09}">
      <dgm:prSet/>
      <dgm:spPr/>
      <dgm:t>
        <a:bodyPr/>
        <a:lstStyle/>
        <a:p>
          <a:endParaRPr lang="hr-HR"/>
        </a:p>
      </dgm:t>
    </dgm:pt>
    <dgm:pt modelId="{439DCFA3-02DA-46C1-AB5D-922C14B5753D}" type="sibTrans" cxnId="{941DCFD7-8C2B-4618-969B-300045709A09}">
      <dgm:prSet/>
      <dgm:spPr/>
      <dgm:t>
        <a:bodyPr/>
        <a:lstStyle/>
        <a:p>
          <a:endParaRPr lang="hr-HR"/>
        </a:p>
      </dgm:t>
    </dgm:pt>
    <dgm:pt modelId="{5C038868-38DC-4EDD-AE2C-D27BD4DD0687}">
      <dgm:prSet custT="1"/>
      <dgm:spPr/>
      <dgm:t>
        <a:bodyPr/>
        <a:lstStyle/>
        <a:p>
          <a:r>
            <a:rPr lang="hr-HR" sz="2400" dirty="0"/>
            <a:t>- prodaja visokih crkvenih položaja</a:t>
          </a:r>
        </a:p>
      </dgm:t>
    </dgm:pt>
    <dgm:pt modelId="{9B178D5B-606F-4C55-800C-43F53B184A04}" type="parTrans" cxnId="{EFC4E6F2-2B3B-4E82-A1C2-18FFDBB13158}">
      <dgm:prSet/>
      <dgm:spPr/>
      <dgm:t>
        <a:bodyPr/>
        <a:lstStyle/>
        <a:p>
          <a:endParaRPr lang="hr-HR"/>
        </a:p>
      </dgm:t>
    </dgm:pt>
    <dgm:pt modelId="{A10CB771-7526-409E-A801-E13A36252A44}" type="sibTrans" cxnId="{EFC4E6F2-2B3B-4E82-A1C2-18FFDBB13158}">
      <dgm:prSet/>
      <dgm:spPr/>
      <dgm:t>
        <a:bodyPr/>
        <a:lstStyle/>
        <a:p>
          <a:endParaRPr lang="hr-HR"/>
        </a:p>
      </dgm:t>
    </dgm:pt>
    <dgm:pt modelId="{FF81341B-C3B3-4152-AF07-7DE74343B928}">
      <dgm:prSet custT="1"/>
      <dgm:spPr/>
      <dgm:t>
        <a:bodyPr/>
        <a:lstStyle/>
        <a:p>
          <a:r>
            <a:rPr lang="hr-HR" sz="2400" dirty="0"/>
            <a:t>- pontifikat pape Aleksandra VI. iz obitelji Borgia</a:t>
          </a:r>
        </a:p>
      </dgm:t>
    </dgm:pt>
    <dgm:pt modelId="{F587A32E-D94C-4641-BC25-1C391F182144}" type="parTrans" cxnId="{21D7BE2A-3CF2-405C-9725-101FDEE1D2BE}">
      <dgm:prSet/>
      <dgm:spPr/>
      <dgm:t>
        <a:bodyPr/>
        <a:lstStyle/>
        <a:p>
          <a:endParaRPr lang="hr-HR"/>
        </a:p>
      </dgm:t>
    </dgm:pt>
    <dgm:pt modelId="{AF68C556-936A-44DF-9135-93FD3AC05D17}" type="sibTrans" cxnId="{21D7BE2A-3CF2-405C-9725-101FDEE1D2BE}">
      <dgm:prSet/>
      <dgm:spPr/>
      <dgm:t>
        <a:bodyPr/>
        <a:lstStyle/>
        <a:p>
          <a:endParaRPr lang="hr-HR"/>
        </a:p>
      </dgm:t>
    </dgm:pt>
    <dgm:pt modelId="{01456D1A-66FF-4514-A8D7-87212367D824}">
      <dgm:prSet custT="1"/>
      <dgm:spPr/>
      <dgm:t>
        <a:bodyPr/>
        <a:lstStyle/>
        <a:p>
          <a:r>
            <a:rPr lang="hr-HR" sz="2400" dirty="0" err="1"/>
            <a:t>Indulgencija</a:t>
          </a:r>
          <a:r>
            <a:rPr lang="hr-HR" sz="2400" dirty="0"/>
            <a:t> – najveći uzrok nezadovoljstva</a:t>
          </a:r>
        </a:p>
      </dgm:t>
    </dgm:pt>
    <dgm:pt modelId="{6085256E-057C-48AA-A23A-159AB7528C69}" type="parTrans" cxnId="{18C67A8D-B03D-4C98-9EA7-393461CBF4C0}">
      <dgm:prSet/>
      <dgm:spPr/>
      <dgm:t>
        <a:bodyPr/>
        <a:lstStyle/>
        <a:p>
          <a:endParaRPr lang="hr-HR"/>
        </a:p>
      </dgm:t>
    </dgm:pt>
    <dgm:pt modelId="{C7D76C4B-97D6-4E84-9D56-619138870F83}" type="sibTrans" cxnId="{18C67A8D-B03D-4C98-9EA7-393461CBF4C0}">
      <dgm:prSet/>
      <dgm:spPr/>
      <dgm:t>
        <a:bodyPr/>
        <a:lstStyle/>
        <a:p>
          <a:endParaRPr lang="hr-HR"/>
        </a:p>
      </dgm:t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</dgm:pt>
    <dgm:pt modelId="{23EDE355-4354-4AC6-A2DF-1D063C8F6481}" type="pres">
      <dgm:prSet presAssocID="{ABA15D1E-2B7D-40C2-B5ED-4D90FEFB2DB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4378C89-C1A0-418E-8CCA-DF1BF460977F}" type="pres">
      <dgm:prSet presAssocID="{893595EF-7ADF-4BEF-AA54-B7C077A77FF5}" presName="spacer" presStyleCnt="0"/>
      <dgm:spPr/>
    </dgm:pt>
    <dgm:pt modelId="{31C130BD-7AD7-44D6-9022-CA2F7BEA4282}" type="pres">
      <dgm:prSet presAssocID="{A481FA04-36EF-4489-8A20-6949810FFFD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6F36A8F-A742-4C9C-B1AB-3C0459EAAA3F}" type="pres">
      <dgm:prSet presAssocID="{7F8D832F-3B19-4571-9C65-2EB10DC23907}" presName="spacer" presStyleCnt="0"/>
      <dgm:spPr/>
    </dgm:pt>
    <dgm:pt modelId="{4092D790-FF69-400C-9662-6794CB9C690E}" type="pres">
      <dgm:prSet presAssocID="{04FD552A-C754-4A20-950D-0694F79CD09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C5D55D5-0227-4ED5-A00A-6A19B3AE6DDA}" type="pres">
      <dgm:prSet presAssocID="{B5612D99-EC74-4D1E-8F8E-09B3A2F7A37C}" presName="spacer" presStyleCnt="0"/>
      <dgm:spPr/>
    </dgm:pt>
    <dgm:pt modelId="{6E9D8421-0F06-4AEE-9440-1DDDA0EA7CD3}" type="pres">
      <dgm:prSet presAssocID="{1BF2EBA7-D371-43D3-88ED-70037D4180B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C908818-0650-4847-8E23-60DFDE16EC7F}" type="pres">
      <dgm:prSet presAssocID="{439DCFA3-02DA-46C1-AB5D-922C14B5753D}" presName="spacer" presStyleCnt="0"/>
      <dgm:spPr/>
    </dgm:pt>
    <dgm:pt modelId="{B3F7F7C3-7491-4389-8242-13D4F28E521D}" type="pres">
      <dgm:prSet presAssocID="{5C038868-38DC-4EDD-AE2C-D27BD4DD068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4C6E51C-4472-408B-AACF-739DDBECCBAA}" type="pres">
      <dgm:prSet presAssocID="{A10CB771-7526-409E-A801-E13A36252A44}" presName="spacer" presStyleCnt="0"/>
      <dgm:spPr/>
    </dgm:pt>
    <dgm:pt modelId="{27E963C3-93B4-4A36-8E84-9AE86F497D4F}" type="pres">
      <dgm:prSet presAssocID="{FF81341B-C3B3-4152-AF07-7DE74343B92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FB81F19-7D35-47E8-8E11-D38DDB09242C}" type="pres">
      <dgm:prSet presAssocID="{AF68C556-936A-44DF-9135-93FD3AC05D17}" presName="spacer" presStyleCnt="0"/>
      <dgm:spPr/>
    </dgm:pt>
    <dgm:pt modelId="{3BDF749C-8CB7-4DDD-B3A1-0AABBED1BB47}" type="pres">
      <dgm:prSet presAssocID="{01456D1A-66FF-4514-A8D7-87212367D82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1D7BE2A-3CF2-405C-9725-101FDEE1D2BE}" srcId="{602A8B11-172F-479C-99BA-D919E6CE6854}" destId="{FF81341B-C3B3-4152-AF07-7DE74343B928}" srcOrd="5" destOrd="0" parTransId="{F587A32E-D94C-4641-BC25-1C391F182144}" sibTransId="{AF68C556-936A-44DF-9135-93FD3AC05D17}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FFFBF764-14D6-4747-80B6-C752EDB37B9E}" srcId="{602A8B11-172F-479C-99BA-D919E6CE6854}" destId="{04FD552A-C754-4A20-950D-0694F79CD093}" srcOrd="2" destOrd="0" parTransId="{077B4E61-A378-470E-8AEB-30D8E43BB7FA}" sibTransId="{B5612D99-EC74-4D1E-8F8E-09B3A2F7A37C}"/>
    <dgm:cxn modelId="{52D09266-D59B-4308-9ED2-B69EA7E0ED49}" type="presOf" srcId="{01456D1A-66FF-4514-A8D7-87212367D824}" destId="{3BDF749C-8CB7-4DDD-B3A1-0AABBED1BB47}" srcOrd="0" destOrd="0" presId="urn:microsoft.com/office/officeart/2005/8/layout/vList2"/>
    <dgm:cxn modelId="{E383DA7E-A319-47DB-9F8A-4A210F07C859}" type="presOf" srcId="{A481FA04-36EF-4489-8A20-6949810FFFDF}" destId="{31C130BD-7AD7-44D6-9022-CA2F7BEA4282}" srcOrd="0" destOrd="0" presId="urn:microsoft.com/office/officeart/2005/8/layout/vList2"/>
    <dgm:cxn modelId="{18C67A8D-B03D-4C98-9EA7-393461CBF4C0}" srcId="{602A8B11-172F-479C-99BA-D919E6CE6854}" destId="{01456D1A-66FF-4514-A8D7-87212367D824}" srcOrd="6" destOrd="0" parTransId="{6085256E-057C-48AA-A23A-159AB7528C69}" sibTransId="{C7D76C4B-97D6-4E84-9D56-619138870F83}"/>
    <dgm:cxn modelId="{1744A88F-7972-4791-92BF-CEC9273AFCBC}" type="presOf" srcId="{04FD552A-C754-4A20-950D-0694F79CD093}" destId="{4092D790-FF69-400C-9662-6794CB9C690E}" srcOrd="0" destOrd="0" presId="urn:microsoft.com/office/officeart/2005/8/layout/vList2"/>
    <dgm:cxn modelId="{08BF8991-5E63-499C-9B00-9F20FDD4042C}" type="presOf" srcId="{FF81341B-C3B3-4152-AF07-7DE74343B928}" destId="{27E963C3-93B4-4A36-8E84-9AE86F497D4F}" srcOrd="0" destOrd="0" presId="urn:microsoft.com/office/officeart/2005/8/layout/vList2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41EEE6BD-F8EF-4CC6-BC30-E93548B2E706}" type="presOf" srcId="{5C038868-38DC-4EDD-AE2C-D27BD4DD0687}" destId="{B3F7F7C3-7491-4389-8242-13D4F28E521D}" srcOrd="0" destOrd="0" presId="urn:microsoft.com/office/officeart/2005/8/layout/vList2"/>
    <dgm:cxn modelId="{801D26CE-0436-4F58-AEA2-8BF6F31FF59C}" srcId="{602A8B11-172F-479C-99BA-D919E6CE6854}" destId="{A481FA04-36EF-4489-8A20-6949810FFFDF}" srcOrd="1" destOrd="0" parTransId="{372733AB-2C50-4941-AD72-0A1F9D9746CC}" sibTransId="{7F8D832F-3B19-4571-9C65-2EB10DC23907}"/>
    <dgm:cxn modelId="{941DCFD7-8C2B-4618-969B-300045709A09}" srcId="{602A8B11-172F-479C-99BA-D919E6CE6854}" destId="{1BF2EBA7-D371-43D3-88ED-70037D4180BC}" srcOrd="3" destOrd="0" parTransId="{ED0830CD-4838-451D-A364-F86F850555D6}" sibTransId="{439DCFA3-02DA-46C1-AB5D-922C14B5753D}"/>
    <dgm:cxn modelId="{A85E7FED-209D-4741-8B3A-42E52A5B32EA}" type="presOf" srcId="{1BF2EBA7-D371-43D3-88ED-70037D4180BC}" destId="{6E9D8421-0F06-4AEE-9440-1DDDA0EA7CD3}" srcOrd="0" destOrd="0" presId="urn:microsoft.com/office/officeart/2005/8/layout/vList2"/>
    <dgm:cxn modelId="{EFC4E6F2-2B3B-4E82-A1C2-18FFDBB13158}" srcId="{602A8B11-172F-479C-99BA-D919E6CE6854}" destId="{5C038868-38DC-4EDD-AE2C-D27BD4DD0687}" srcOrd="4" destOrd="0" parTransId="{9B178D5B-606F-4C55-800C-43F53B184A04}" sibTransId="{A10CB771-7526-409E-A801-E13A36252A44}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FAF8A6F4-C718-4D33-BC91-8F08D8D025DA}" type="presParOf" srcId="{A25BA51F-AAB5-45C8-9F20-21F75560DB15}" destId="{14378C89-C1A0-418E-8CCA-DF1BF460977F}" srcOrd="1" destOrd="0" presId="urn:microsoft.com/office/officeart/2005/8/layout/vList2"/>
    <dgm:cxn modelId="{157D6ECF-EE1F-4382-9D26-183CEFC17E3F}" type="presParOf" srcId="{A25BA51F-AAB5-45C8-9F20-21F75560DB15}" destId="{31C130BD-7AD7-44D6-9022-CA2F7BEA4282}" srcOrd="2" destOrd="0" presId="urn:microsoft.com/office/officeart/2005/8/layout/vList2"/>
    <dgm:cxn modelId="{6D9E408C-C088-4FDA-BA09-7834223BB95D}" type="presParOf" srcId="{A25BA51F-AAB5-45C8-9F20-21F75560DB15}" destId="{46F36A8F-A742-4C9C-B1AB-3C0459EAAA3F}" srcOrd="3" destOrd="0" presId="urn:microsoft.com/office/officeart/2005/8/layout/vList2"/>
    <dgm:cxn modelId="{D166198F-7B70-4B2F-8F1A-2E632958AA26}" type="presParOf" srcId="{A25BA51F-AAB5-45C8-9F20-21F75560DB15}" destId="{4092D790-FF69-400C-9662-6794CB9C690E}" srcOrd="4" destOrd="0" presId="urn:microsoft.com/office/officeart/2005/8/layout/vList2"/>
    <dgm:cxn modelId="{8E671230-9FCD-420F-80A6-E5F408D329ED}" type="presParOf" srcId="{A25BA51F-AAB5-45C8-9F20-21F75560DB15}" destId="{FC5D55D5-0227-4ED5-A00A-6A19B3AE6DDA}" srcOrd="5" destOrd="0" presId="urn:microsoft.com/office/officeart/2005/8/layout/vList2"/>
    <dgm:cxn modelId="{3278A500-B27C-4475-BAE9-010E698E59CD}" type="presParOf" srcId="{A25BA51F-AAB5-45C8-9F20-21F75560DB15}" destId="{6E9D8421-0F06-4AEE-9440-1DDDA0EA7CD3}" srcOrd="6" destOrd="0" presId="urn:microsoft.com/office/officeart/2005/8/layout/vList2"/>
    <dgm:cxn modelId="{94359D81-790C-47B3-8F8E-2FFB013C02C2}" type="presParOf" srcId="{A25BA51F-AAB5-45C8-9F20-21F75560DB15}" destId="{7C908818-0650-4847-8E23-60DFDE16EC7F}" srcOrd="7" destOrd="0" presId="urn:microsoft.com/office/officeart/2005/8/layout/vList2"/>
    <dgm:cxn modelId="{6A2BD319-AE6E-406C-B104-612D967A5B92}" type="presParOf" srcId="{A25BA51F-AAB5-45C8-9F20-21F75560DB15}" destId="{B3F7F7C3-7491-4389-8242-13D4F28E521D}" srcOrd="8" destOrd="0" presId="urn:microsoft.com/office/officeart/2005/8/layout/vList2"/>
    <dgm:cxn modelId="{03179F83-AE44-4A99-8F90-B9F3A486C905}" type="presParOf" srcId="{A25BA51F-AAB5-45C8-9F20-21F75560DB15}" destId="{14C6E51C-4472-408B-AACF-739DDBECCBAA}" srcOrd="9" destOrd="0" presId="urn:microsoft.com/office/officeart/2005/8/layout/vList2"/>
    <dgm:cxn modelId="{7B337569-FA74-4D73-8177-48E998690531}" type="presParOf" srcId="{A25BA51F-AAB5-45C8-9F20-21F75560DB15}" destId="{27E963C3-93B4-4A36-8E84-9AE86F497D4F}" srcOrd="10" destOrd="0" presId="urn:microsoft.com/office/officeart/2005/8/layout/vList2"/>
    <dgm:cxn modelId="{0B8CD0F9-DE6C-450D-A272-52C2707CE074}" type="presParOf" srcId="{A25BA51F-AAB5-45C8-9F20-21F75560DB15}" destId="{3FB81F19-7D35-47E8-8E11-D38DDB09242C}" srcOrd="11" destOrd="0" presId="urn:microsoft.com/office/officeart/2005/8/layout/vList2"/>
    <dgm:cxn modelId="{7B1FA9B2-B998-4B19-82D6-1FACB4A08B1E}" type="presParOf" srcId="{A25BA51F-AAB5-45C8-9F20-21F75560DB15}" destId="{3BDF749C-8CB7-4DDD-B3A1-0AABBED1BB4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Cilj pokreta je bila reforma Katoličke Crkve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66FC8C8F-31A7-45CA-83A2-DD060CB47C39}">
      <dgm:prSet custT="1"/>
      <dgm:spPr/>
      <dgm:t>
        <a:bodyPr/>
        <a:lstStyle/>
        <a:p>
          <a:r>
            <a:rPr lang="hr-HR" sz="2400" dirty="0"/>
            <a:t>Vjerovao je da se sve što je bitno za religiju nalazi u Bibliji</a:t>
          </a:r>
          <a:endParaRPr lang="en-US" sz="2400" dirty="0"/>
        </a:p>
      </dgm:t>
    </dgm:pt>
    <dgm:pt modelId="{EFBA8A82-D9B8-489C-9DDD-28ADA51A0A0E}" type="parTrans" cxnId="{9572FD53-DA59-495D-AF57-EDD673B3BFE8}">
      <dgm:prSet/>
      <dgm:spPr/>
      <dgm:t>
        <a:bodyPr/>
        <a:lstStyle/>
        <a:p>
          <a:endParaRPr lang="hr-HR"/>
        </a:p>
      </dgm:t>
    </dgm:pt>
    <dgm:pt modelId="{DF8D8ADB-7CB9-4062-91EC-331CDBF9D3A9}" type="sibTrans" cxnId="{9572FD53-DA59-495D-AF57-EDD673B3BFE8}">
      <dgm:prSet/>
      <dgm:spPr/>
      <dgm:t>
        <a:bodyPr/>
        <a:lstStyle/>
        <a:p>
          <a:endParaRPr lang="hr-HR"/>
        </a:p>
      </dgm:t>
    </dgm:pt>
    <dgm:pt modelId="{F35D4314-0018-475C-9D1E-D5CBDC41CC49}">
      <dgm:prSet custT="1"/>
      <dgm:spPr/>
      <dgm:t>
        <a:bodyPr/>
        <a:lstStyle/>
        <a:p>
          <a:r>
            <a:rPr lang="hr-HR" sz="2400" dirty="0"/>
            <a:t>Luther je tvrdio da ljudi ne mogu doći u nebo dajući novac Crkvi</a:t>
          </a:r>
          <a:endParaRPr lang="en-US" sz="2400" dirty="0"/>
        </a:p>
      </dgm:t>
    </dgm:pt>
    <dgm:pt modelId="{F9CF58A3-DEDF-4951-8069-DAF1310D6EA0}" type="parTrans" cxnId="{30289D1D-1944-4A2A-A7C1-F7608C274CAE}">
      <dgm:prSet/>
      <dgm:spPr/>
      <dgm:t>
        <a:bodyPr/>
        <a:lstStyle/>
        <a:p>
          <a:endParaRPr lang="hr-HR"/>
        </a:p>
      </dgm:t>
    </dgm:pt>
    <dgm:pt modelId="{3A051B52-9D66-435D-BDA9-5AA376548B51}" type="sibTrans" cxnId="{30289D1D-1944-4A2A-A7C1-F7608C274CAE}">
      <dgm:prSet/>
      <dgm:spPr/>
      <dgm:t>
        <a:bodyPr/>
        <a:lstStyle/>
        <a:p>
          <a:endParaRPr lang="hr-HR"/>
        </a:p>
      </dgm:t>
    </dgm:pt>
    <dgm:pt modelId="{43236BC8-D837-430B-8FE4-77880964FEA1}">
      <dgm:prSet custT="1"/>
      <dgm:spPr/>
      <dgm:t>
        <a:bodyPr/>
        <a:lstStyle/>
        <a:p>
          <a:r>
            <a:rPr lang="hr-HR" sz="2400" dirty="0"/>
            <a:t>Odbacio je papinstvo i svećenstvo te postavio pitanje prava pape na položaj u Crkvi</a:t>
          </a:r>
          <a:endParaRPr lang="en-US" sz="2400" dirty="0"/>
        </a:p>
      </dgm:t>
    </dgm:pt>
    <dgm:pt modelId="{4F42F272-1268-4CE6-ADBD-8660194E77B8}" type="parTrans" cxnId="{0F5B8B1C-B6F1-4549-869C-552AD0CAE655}">
      <dgm:prSet/>
      <dgm:spPr/>
      <dgm:t>
        <a:bodyPr/>
        <a:lstStyle/>
        <a:p>
          <a:endParaRPr lang="hr-HR"/>
        </a:p>
      </dgm:t>
    </dgm:pt>
    <dgm:pt modelId="{AD44571D-E4A7-4CC2-A90B-FCA6A59C9E61}" type="sibTrans" cxnId="{0F5B8B1C-B6F1-4549-869C-552AD0CAE655}">
      <dgm:prSet/>
      <dgm:spPr/>
      <dgm:t>
        <a:bodyPr/>
        <a:lstStyle/>
        <a:p>
          <a:endParaRPr lang="hr-HR"/>
        </a:p>
      </dgm:t>
    </dgm:pt>
    <dgm:pt modelId="{1CA45E58-2641-4239-B449-FFBD7A6AAC17}">
      <dgm:prSet custT="1"/>
      <dgm:spPr/>
      <dgm:t>
        <a:bodyPr/>
        <a:lstStyle/>
        <a:p>
          <a:r>
            <a:rPr lang="hr-HR" sz="2400" dirty="0"/>
            <a:t>Po Lutheru crkveni je svećenik samo učitelj i pomagač</a:t>
          </a:r>
          <a:endParaRPr lang="en-US" sz="2400" dirty="0"/>
        </a:p>
      </dgm:t>
    </dgm:pt>
    <dgm:pt modelId="{920ED3D5-F535-4BF3-A229-655430B5C0AB}" type="parTrans" cxnId="{BC21BD32-3C6B-4EE8-B483-32BA1D8E3584}">
      <dgm:prSet/>
      <dgm:spPr/>
      <dgm:t>
        <a:bodyPr/>
        <a:lstStyle/>
        <a:p>
          <a:endParaRPr lang="hr-HR"/>
        </a:p>
      </dgm:t>
    </dgm:pt>
    <dgm:pt modelId="{12B7A26D-9D9A-4912-91AE-D278F6015B38}" type="sibTrans" cxnId="{BC21BD32-3C6B-4EE8-B483-32BA1D8E3584}">
      <dgm:prSet/>
      <dgm:spPr/>
      <dgm:t>
        <a:bodyPr/>
        <a:lstStyle/>
        <a:p>
          <a:endParaRPr lang="hr-HR"/>
        </a:p>
      </dgm:t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</dgm:pt>
    <dgm:pt modelId="{F0BFD3F3-A3FD-4DAB-94D7-D55BFCD54911}" type="pres">
      <dgm:prSet presAssocID="{ECF813B9-33EE-4DAC-B738-B85DCD6EDD6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A557C8D-A6CC-43B4-91EC-7D116FA163FC}" type="pres">
      <dgm:prSet presAssocID="{8246AEB0-4939-404F-A50F-0FE7D26A3657}" presName="spacer" presStyleCnt="0"/>
      <dgm:spPr/>
    </dgm:pt>
    <dgm:pt modelId="{0F95BBCD-CEC6-44E9-93AB-2A50DA71A919}" type="pres">
      <dgm:prSet presAssocID="{F35D4314-0018-475C-9D1E-D5CBDC41CC4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AF15B1D-0ABC-4DA0-818C-F62C26F0642A}" type="pres">
      <dgm:prSet presAssocID="{3A051B52-9D66-435D-BDA9-5AA376548B51}" presName="spacer" presStyleCnt="0"/>
      <dgm:spPr/>
    </dgm:pt>
    <dgm:pt modelId="{247B1389-1541-4775-9508-019B4A85BCC7}" type="pres">
      <dgm:prSet presAssocID="{66FC8C8F-31A7-45CA-83A2-DD060CB47C39}" presName="parentText" presStyleLbl="node1" presStyleIdx="2" presStyleCnt="5" custLinFactNeighborX="-139" custLinFactNeighborY="-28173">
        <dgm:presLayoutVars>
          <dgm:chMax val="0"/>
          <dgm:bulletEnabled val="1"/>
        </dgm:presLayoutVars>
      </dgm:prSet>
      <dgm:spPr/>
    </dgm:pt>
    <dgm:pt modelId="{52475EF0-32B5-4F98-B699-BCEC658AD15E}" type="pres">
      <dgm:prSet presAssocID="{DF8D8ADB-7CB9-4062-91EC-331CDBF9D3A9}" presName="spacer" presStyleCnt="0"/>
      <dgm:spPr/>
    </dgm:pt>
    <dgm:pt modelId="{AE62B550-BB56-4630-8FFF-A58D8B39CBDB}" type="pres">
      <dgm:prSet presAssocID="{43236BC8-D837-430B-8FE4-77880964FEA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954227E-CE11-4EEF-90DD-45E9DD24DC07}" type="pres">
      <dgm:prSet presAssocID="{AD44571D-E4A7-4CC2-A90B-FCA6A59C9E61}" presName="spacer" presStyleCnt="0"/>
      <dgm:spPr/>
    </dgm:pt>
    <dgm:pt modelId="{D517D9CD-F36A-40B6-BA81-B76A8527A41A}" type="pres">
      <dgm:prSet presAssocID="{1CA45E58-2641-4239-B449-FFBD7A6AAC1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5B8B1C-B6F1-4549-869C-552AD0CAE655}" srcId="{22D98622-848B-4CF4-9A65-B5FB6D5B4437}" destId="{43236BC8-D837-430B-8FE4-77880964FEA1}" srcOrd="3" destOrd="0" parTransId="{4F42F272-1268-4CE6-ADBD-8660194E77B8}" sibTransId="{AD44571D-E4A7-4CC2-A90B-FCA6A59C9E61}"/>
    <dgm:cxn modelId="{30289D1D-1944-4A2A-A7C1-F7608C274CAE}" srcId="{22D98622-848B-4CF4-9A65-B5FB6D5B4437}" destId="{F35D4314-0018-475C-9D1E-D5CBDC41CC49}" srcOrd="1" destOrd="0" parTransId="{F9CF58A3-DEDF-4951-8069-DAF1310D6EA0}" sibTransId="{3A051B52-9D66-435D-BDA9-5AA376548B51}"/>
    <dgm:cxn modelId="{46ADCF2A-B58E-4909-A72B-083D513D1DCB}" type="presOf" srcId="{1CA45E58-2641-4239-B449-FFBD7A6AAC17}" destId="{D517D9CD-F36A-40B6-BA81-B76A8527A41A}" srcOrd="0" destOrd="0" presId="urn:microsoft.com/office/officeart/2005/8/layout/vList2"/>
    <dgm:cxn modelId="{BC21BD32-3C6B-4EE8-B483-32BA1D8E3584}" srcId="{22D98622-848B-4CF4-9A65-B5FB6D5B4437}" destId="{1CA45E58-2641-4239-B449-FFBD7A6AAC17}" srcOrd="4" destOrd="0" parTransId="{920ED3D5-F535-4BF3-A229-655430B5C0AB}" sibTransId="{12B7A26D-9D9A-4912-91AE-D278F6015B38}"/>
    <dgm:cxn modelId="{2208BB3A-E578-4E0C-A261-F7C172CD04D6}" type="presOf" srcId="{F35D4314-0018-475C-9D1E-D5CBDC41CC49}" destId="{0F95BBCD-CEC6-44E9-93AB-2A50DA71A919}" srcOrd="0" destOrd="0" presId="urn:microsoft.com/office/officeart/2005/8/layout/vList2"/>
    <dgm:cxn modelId="{9572FD53-DA59-495D-AF57-EDD673B3BFE8}" srcId="{22D98622-848B-4CF4-9A65-B5FB6D5B4437}" destId="{66FC8C8F-31A7-45CA-83A2-DD060CB47C39}" srcOrd="2" destOrd="0" parTransId="{EFBA8A82-D9B8-489C-9DDD-28ADA51A0A0E}" sibTransId="{DF8D8ADB-7CB9-4062-91EC-331CDBF9D3A9}"/>
    <dgm:cxn modelId="{F96A207D-FAF0-43AD-91AB-F0C443143107}" type="presOf" srcId="{43236BC8-D837-430B-8FE4-77880964FEA1}" destId="{AE62B550-BB56-4630-8FFF-A58D8B39CBDB}" srcOrd="0" destOrd="0" presId="urn:microsoft.com/office/officeart/2005/8/layout/vList2"/>
    <dgm:cxn modelId="{E8C14CA5-7E46-4A4C-AFEA-0D1221192BE8}" type="presOf" srcId="{66FC8C8F-31A7-45CA-83A2-DD060CB47C39}" destId="{247B1389-1541-4775-9508-019B4A85BCC7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0E68A2F9-10BA-4226-B32A-8254C1BE7B01}" type="presParOf" srcId="{A51E8AF6-2E77-468F-819C-8EBD86F9CF4F}" destId="{1A557C8D-A6CC-43B4-91EC-7D116FA163FC}" srcOrd="1" destOrd="0" presId="urn:microsoft.com/office/officeart/2005/8/layout/vList2"/>
    <dgm:cxn modelId="{423BF8CE-1DE8-48CA-8ACC-C46FC86639E6}" type="presParOf" srcId="{A51E8AF6-2E77-468F-819C-8EBD86F9CF4F}" destId="{0F95BBCD-CEC6-44E9-93AB-2A50DA71A919}" srcOrd="2" destOrd="0" presId="urn:microsoft.com/office/officeart/2005/8/layout/vList2"/>
    <dgm:cxn modelId="{97929469-E5F2-462A-A955-07F2C4504173}" type="presParOf" srcId="{A51E8AF6-2E77-468F-819C-8EBD86F9CF4F}" destId="{5AF15B1D-0ABC-4DA0-818C-F62C26F0642A}" srcOrd="3" destOrd="0" presId="urn:microsoft.com/office/officeart/2005/8/layout/vList2"/>
    <dgm:cxn modelId="{B9D086DE-EF2E-4897-9B8C-A05AEAFB4D01}" type="presParOf" srcId="{A51E8AF6-2E77-468F-819C-8EBD86F9CF4F}" destId="{247B1389-1541-4775-9508-019B4A85BCC7}" srcOrd="4" destOrd="0" presId="urn:microsoft.com/office/officeart/2005/8/layout/vList2"/>
    <dgm:cxn modelId="{3845D13B-C0A8-4894-BBBF-EF853D7C996F}" type="presParOf" srcId="{A51E8AF6-2E77-468F-819C-8EBD86F9CF4F}" destId="{52475EF0-32B5-4F98-B699-BCEC658AD15E}" srcOrd="5" destOrd="0" presId="urn:microsoft.com/office/officeart/2005/8/layout/vList2"/>
    <dgm:cxn modelId="{E4F098C8-F77A-4F2D-8C04-6B1A7CD87696}" type="presParOf" srcId="{A51E8AF6-2E77-468F-819C-8EBD86F9CF4F}" destId="{AE62B550-BB56-4630-8FFF-A58D8B39CBDB}" srcOrd="6" destOrd="0" presId="urn:microsoft.com/office/officeart/2005/8/layout/vList2"/>
    <dgm:cxn modelId="{AE299010-3809-407D-B897-95981CDCB32F}" type="presParOf" srcId="{A51E8AF6-2E77-468F-819C-8EBD86F9CF4F}" destId="{8954227E-CE11-4EEF-90DD-45E9DD24DC07}" srcOrd="7" destOrd="0" presId="urn:microsoft.com/office/officeart/2005/8/layout/vList2"/>
    <dgm:cxn modelId="{D2F6340E-A868-4B9C-8EF6-57D8DBF99312}" type="presParOf" srcId="{A51E8AF6-2E77-468F-819C-8EBD86F9CF4F}" destId="{D517D9CD-F36A-40B6-BA81-B76A8527A41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Širenje </a:t>
          </a:r>
          <a:r>
            <a:rPr lang="hr-HR" sz="2400" dirty="0" err="1"/>
            <a:t>Lutherovih</a:t>
          </a:r>
          <a:r>
            <a:rPr lang="hr-HR" sz="2400" dirty="0"/>
            <a:t> ideja i stjecanje pristaša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B58AAB14-9FA3-4F65-B7CC-DF674E5DA87F}">
      <dgm:prSet custT="1"/>
      <dgm:spPr/>
      <dgm:t>
        <a:bodyPr/>
        <a:lstStyle/>
        <a:p>
          <a:r>
            <a:rPr lang="hr-HR" sz="2400" dirty="0"/>
            <a:t>Crkva pokrenula katoličku obnovu ili protureformacijski pokret</a:t>
          </a:r>
          <a:endParaRPr lang="en-US" sz="2400" dirty="0"/>
        </a:p>
      </dgm:t>
    </dgm:pt>
    <dgm:pt modelId="{B9476B38-2C9E-47D1-9A84-4AA04E049F35}" type="parTrans" cxnId="{0F1551C4-DE69-483B-B83B-6EBD1FF95346}">
      <dgm:prSet/>
      <dgm:spPr/>
    </dgm:pt>
    <dgm:pt modelId="{9FD14F02-2619-450D-95FF-7C026D77719D}" type="sibTrans" cxnId="{0F1551C4-DE69-483B-B83B-6EBD1FF95346}">
      <dgm:prSet/>
      <dgm:spPr/>
    </dgm:pt>
    <dgm:pt modelId="{C7FA3B1C-A437-43BD-9101-497C766EA768}">
      <dgm:prSet custT="1"/>
      <dgm:spPr/>
      <dgm:t>
        <a:bodyPr/>
        <a:lstStyle/>
        <a:p>
          <a:r>
            <a:rPr lang="hr-HR" sz="2400" dirty="0"/>
            <a:t>Martin Luther izopćen iz Katoličke Crkve</a:t>
          </a:r>
          <a:endParaRPr lang="en-US" sz="2400" dirty="0"/>
        </a:p>
      </dgm:t>
    </dgm:pt>
    <dgm:pt modelId="{3031F870-17D8-457A-A480-E7079CD374E4}" type="parTrans" cxnId="{9DA1F93E-4BE9-4D2A-9467-AB7EE2F1D3BF}">
      <dgm:prSet/>
      <dgm:spPr/>
    </dgm:pt>
    <dgm:pt modelId="{785623B5-BBBD-4840-BD8D-42541C33A654}" type="sibTrans" cxnId="{9DA1F93E-4BE9-4D2A-9467-AB7EE2F1D3BF}">
      <dgm:prSet/>
      <dgm:spPr/>
    </dgm:pt>
    <dgm:pt modelId="{61A5EB51-D5E1-458B-B255-0EF3C1322FA8}">
      <dgm:prSet custT="1"/>
      <dgm:spPr/>
      <dgm:t>
        <a:bodyPr/>
        <a:lstStyle/>
        <a:p>
          <a:r>
            <a:rPr lang="hr-HR" sz="2400" dirty="0"/>
            <a:t>Protesti zbog izopćenja i nastanak protestantizma</a:t>
          </a:r>
          <a:endParaRPr lang="en-US" sz="2400" dirty="0"/>
        </a:p>
      </dgm:t>
    </dgm:pt>
    <dgm:pt modelId="{4205A019-FA07-4C4C-9C5D-2F65520A2D3E}" type="parTrans" cxnId="{75F5D4AC-F347-4D1E-BB88-F3CD99A9659A}">
      <dgm:prSet/>
      <dgm:spPr/>
    </dgm:pt>
    <dgm:pt modelId="{E876A62F-7B7E-4719-8F04-A7DC25692463}" type="sibTrans" cxnId="{75F5D4AC-F347-4D1E-BB88-F3CD99A9659A}">
      <dgm:prSet/>
      <dgm:spPr/>
    </dgm:pt>
    <dgm:pt modelId="{2120DF71-1545-460D-8F83-A321537963A5}">
      <dgm:prSet custT="1"/>
      <dgm:spPr/>
      <dgm:t>
        <a:bodyPr/>
        <a:lstStyle/>
        <a:p>
          <a:r>
            <a:rPr lang="hr-HR" sz="2400" dirty="0"/>
            <a:t>Širenje reformacije tijekom XVI. st. izvan njemačkih granica</a:t>
          </a:r>
          <a:endParaRPr lang="en-US" sz="2400" dirty="0"/>
        </a:p>
      </dgm:t>
    </dgm:pt>
    <dgm:pt modelId="{941BB878-6187-4B80-B291-895E3FCAF7EC}" type="parTrans" cxnId="{C731FD9F-DB2C-4818-9089-C02C6E3F475D}">
      <dgm:prSet/>
      <dgm:spPr/>
    </dgm:pt>
    <dgm:pt modelId="{FCB934EF-8F34-4430-A2E1-97275BCA1A56}" type="sibTrans" cxnId="{C731FD9F-DB2C-4818-9089-C02C6E3F475D}">
      <dgm:prSet/>
      <dgm:spPr/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</dgm:pt>
    <dgm:pt modelId="{197C7D05-BDDD-4842-A331-25356A10FD65}" type="pres">
      <dgm:prSet presAssocID="{487BA98C-4833-4F15-B555-62262865B02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FC9ADF-F115-42AA-B105-FF9F6F9032F4}" type="pres">
      <dgm:prSet presAssocID="{5C90C4A7-8CAB-4808-BAB0-AC02296B90C5}" presName="spacer" presStyleCnt="0"/>
      <dgm:spPr/>
    </dgm:pt>
    <dgm:pt modelId="{65FBA6E5-E9C3-4808-9BC0-DC9BD21FC787}" type="pres">
      <dgm:prSet presAssocID="{B58AAB14-9FA3-4F65-B7CC-DF674E5DA87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646EED9-8A54-4262-B5F3-B2938C373D48}" type="pres">
      <dgm:prSet presAssocID="{9FD14F02-2619-450D-95FF-7C026D77719D}" presName="spacer" presStyleCnt="0"/>
      <dgm:spPr/>
    </dgm:pt>
    <dgm:pt modelId="{119A07E8-5AAB-4F74-9760-32B9B1039D9E}" type="pres">
      <dgm:prSet presAssocID="{C7FA3B1C-A437-43BD-9101-497C766EA76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6C8820F-9D8D-48CB-B004-8E0AC6A3A04E}" type="pres">
      <dgm:prSet presAssocID="{785623B5-BBBD-4840-BD8D-42541C33A654}" presName="spacer" presStyleCnt="0"/>
      <dgm:spPr/>
    </dgm:pt>
    <dgm:pt modelId="{D9FFAFBA-0AF8-4189-9686-61A8F9CF12E5}" type="pres">
      <dgm:prSet presAssocID="{61A5EB51-D5E1-458B-B255-0EF3C1322FA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9D4822-F88B-43B2-A1F8-CE3FEE930AB8}" type="pres">
      <dgm:prSet presAssocID="{E876A62F-7B7E-4719-8F04-A7DC25692463}" presName="spacer" presStyleCnt="0"/>
      <dgm:spPr/>
    </dgm:pt>
    <dgm:pt modelId="{8E9D3681-9061-49D2-9442-FFDBC5CFDA0B}" type="pres">
      <dgm:prSet presAssocID="{2120DF71-1545-460D-8F83-A321537963A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9FA830B-183D-4054-8CDA-033118D21092}" type="presOf" srcId="{C7FA3B1C-A437-43BD-9101-497C766EA768}" destId="{119A07E8-5AAB-4F74-9760-32B9B1039D9E}" srcOrd="0" destOrd="0" presId="urn:microsoft.com/office/officeart/2005/8/layout/vList2"/>
    <dgm:cxn modelId="{41C55615-1B8F-49E9-AC41-B6428806993B}" type="presOf" srcId="{61A5EB51-D5E1-458B-B255-0EF3C1322FA8}" destId="{D9FFAFBA-0AF8-4189-9686-61A8F9CF12E5}" srcOrd="0" destOrd="0" presId="urn:microsoft.com/office/officeart/2005/8/layout/vList2"/>
    <dgm:cxn modelId="{404A6B2E-B2AF-4DFD-A396-1DC2E83EBBB4}" type="presOf" srcId="{2120DF71-1545-460D-8F83-A321537963A5}" destId="{8E9D3681-9061-49D2-9442-FFDBC5CFDA0B}" srcOrd="0" destOrd="0" presId="urn:microsoft.com/office/officeart/2005/8/layout/vList2"/>
    <dgm:cxn modelId="{9DA1F93E-4BE9-4D2A-9467-AB7EE2F1D3BF}" srcId="{27A2D2D2-D1AC-4116-ABDD-F1EE7B485988}" destId="{C7FA3B1C-A437-43BD-9101-497C766EA768}" srcOrd="2" destOrd="0" parTransId="{3031F870-17D8-457A-A480-E7079CD374E4}" sibTransId="{785623B5-BBBD-4840-BD8D-42541C33A654}"/>
    <dgm:cxn modelId="{C731FD9F-DB2C-4818-9089-C02C6E3F475D}" srcId="{27A2D2D2-D1AC-4116-ABDD-F1EE7B485988}" destId="{2120DF71-1545-460D-8F83-A321537963A5}" srcOrd="4" destOrd="0" parTransId="{941BB878-6187-4B80-B291-895E3FCAF7EC}" sibTransId="{FCB934EF-8F34-4430-A2E1-97275BCA1A56}"/>
    <dgm:cxn modelId="{75F5D4AC-F347-4D1E-BB88-F3CD99A9659A}" srcId="{27A2D2D2-D1AC-4116-ABDD-F1EE7B485988}" destId="{61A5EB51-D5E1-458B-B255-0EF3C1322FA8}" srcOrd="3" destOrd="0" parTransId="{4205A019-FA07-4C4C-9C5D-2F65520A2D3E}" sibTransId="{E876A62F-7B7E-4719-8F04-A7DC25692463}"/>
    <dgm:cxn modelId="{D195B9BB-A654-4CC5-A6D8-1609EB8A0113}" type="presOf" srcId="{B58AAB14-9FA3-4F65-B7CC-DF674E5DA87F}" destId="{65FBA6E5-E9C3-4808-9BC0-DC9BD21FC787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0F1551C4-DE69-483B-B83B-6EBD1FF95346}" srcId="{27A2D2D2-D1AC-4116-ABDD-F1EE7B485988}" destId="{B58AAB14-9FA3-4F65-B7CC-DF674E5DA87F}" srcOrd="1" destOrd="0" parTransId="{B9476B38-2C9E-47D1-9A84-4AA04E049F35}" sibTransId="{9FD14F02-2619-450D-95FF-7C026D77719D}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474D2309-C4FD-46E1-A006-DAB03AC1198F}" type="presParOf" srcId="{025AB8AA-BE20-4DFD-9C89-24471A94EC31}" destId="{44FC9ADF-F115-42AA-B105-FF9F6F9032F4}" srcOrd="1" destOrd="0" presId="urn:microsoft.com/office/officeart/2005/8/layout/vList2"/>
    <dgm:cxn modelId="{B3276F4E-9068-4B40-8A1A-083150961ABB}" type="presParOf" srcId="{025AB8AA-BE20-4DFD-9C89-24471A94EC31}" destId="{65FBA6E5-E9C3-4808-9BC0-DC9BD21FC787}" srcOrd="2" destOrd="0" presId="urn:microsoft.com/office/officeart/2005/8/layout/vList2"/>
    <dgm:cxn modelId="{0CC17077-44B6-41D7-A878-7B43EAE47886}" type="presParOf" srcId="{025AB8AA-BE20-4DFD-9C89-24471A94EC31}" destId="{D646EED9-8A54-4262-B5F3-B2938C373D48}" srcOrd="3" destOrd="0" presId="urn:microsoft.com/office/officeart/2005/8/layout/vList2"/>
    <dgm:cxn modelId="{8E8428B7-9132-4A71-A3FA-10D2ED0D658E}" type="presParOf" srcId="{025AB8AA-BE20-4DFD-9C89-24471A94EC31}" destId="{119A07E8-5AAB-4F74-9760-32B9B1039D9E}" srcOrd="4" destOrd="0" presId="urn:microsoft.com/office/officeart/2005/8/layout/vList2"/>
    <dgm:cxn modelId="{A45F07A8-3FA5-4201-A5DF-9302A2942492}" type="presParOf" srcId="{025AB8AA-BE20-4DFD-9C89-24471A94EC31}" destId="{86C8820F-9D8D-48CB-B004-8E0AC6A3A04E}" srcOrd="5" destOrd="0" presId="urn:microsoft.com/office/officeart/2005/8/layout/vList2"/>
    <dgm:cxn modelId="{6F7F7F6E-028B-48AB-A995-36EB16779D3D}" type="presParOf" srcId="{025AB8AA-BE20-4DFD-9C89-24471A94EC31}" destId="{D9FFAFBA-0AF8-4189-9686-61A8F9CF12E5}" srcOrd="6" destOrd="0" presId="urn:microsoft.com/office/officeart/2005/8/layout/vList2"/>
    <dgm:cxn modelId="{B7A66003-9795-4259-A54E-545441E9D0F3}" type="presParOf" srcId="{025AB8AA-BE20-4DFD-9C89-24471A94EC31}" destId="{7C9D4822-F88B-43B2-A1F8-CE3FEE930AB8}" srcOrd="7" destOrd="0" presId="urn:microsoft.com/office/officeart/2005/8/layout/vList2"/>
    <dgm:cxn modelId="{B95D3254-915F-4DCE-9BC3-021669B48068}" type="presParOf" srcId="{025AB8AA-BE20-4DFD-9C89-24471A94EC31}" destId="{8E9D3681-9061-49D2-9442-FFDBC5CFDA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9E80-7DB2-4462-BE41-D5FFACA85A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761547-9A23-443F-BB3A-53C8C090C2DC}">
      <dgm:prSet custT="1"/>
      <dgm:spPr/>
      <dgm:t>
        <a:bodyPr/>
        <a:lstStyle/>
        <a:p>
          <a:r>
            <a:rPr lang="hr-HR" sz="2400" dirty="0"/>
            <a:t>Širenje protestantizma u skandinavskim zemljama, Švicarskoj, Škotskoj i Nizozemskoj</a:t>
          </a:r>
          <a:endParaRPr lang="en-US" sz="2400" dirty="0"/>
        </a:p>
      </dgm:t>
    </dgm:pt>
    <dgm:pt modelId="{EAF66DB1-0C22-4E99-89F9-D7F1368A655F}" type="parTrans" cxnId="{9320D195-3ABF-4CCB-9C55-0186417D185B}">
      <dgm:prSet/>
      <dgm:spPr/>
      <dgm:t>
        <a:bodyPr/>
        <a:lstStyle/>
        <a:p>
          <a:endParaRPr lang="en-US"/>
        </a:p>
      </dgm:t>
    </dgm:pt>
    <dgm:pt modelId="{895D158E-4115-47C1-9EFE-A622CFE8CEA3}" type="sibTrans" cxnId="{9320D195-3ABF-4CCB-9C55-0186417D185B}">
      <dgm:prSet/>
      <dgm:spPr/>
      <dgm:t>
        <a:bodyPr/>
        <a:lstStyle/>
        <a:p>
          <a:endParaRPr lang="en-US"/>
        </a:p>
      </dgm:t>
    </dgm:pt>
    <dgm:pt modelId="{2893205B-0CB8-414D-8213-B980CF0B2E79}">
      <dgm:prSet custT="1"/>
      <dgm:spPr/>
      <dgm:t>
        <a:bodyPr/>
        <a:lstStyle/>
        <a:p>
          <a:r>
            <a:rPr lang="hr-HR" sz="2400" dirty="0"/>
            <a:t>Novi smjerovi u protestantizmu, odstupanja od </a:t>
          </a:r>
          <a:r>
            <a:rPr lang="hr-HR" sz="2400" dirty="0" err="1"/>
            <a:t>Lutherova</a:t>
          </a:r>
          <a:r>
            <a:rPr lang="hr-HR" sz="2400" dirty="0"/>
            <a:t> učenja</a:t>
          </a:r>
          <a:endParaRPr lang="en-US" sz="2400" dirty="0"/>
        </a:p>
      </dgm:t>
    </dgm:pt>
    <dgm:pt modelId="{F4DB29D3-CF2E-4E41-895B-4CB3FD5FE4DF}" type="parTrans" cxnId="{12D3D007-01CF-464B-A499-8E7A1460FED0}">
      <dgm:prSet/>
      <dgm:spPr/>
      <dgm:t>
        <a:bodyPr/>
        <a:lstStyle/>
        <a:p>
          <a:endParaRPr lang="hr-HR"/>
        </a:p>
      </dgm:t>
    </dgm:pt>
    <dgm:pt modelId="{C0559F21-7396-46D1-9BD8-5B158D2C470F}" type="sibTrans" cxnId="{12D3D007-01CF-464B-A499-8E7A1460FED0}">
      <dgm:prSet/>
      <dgm:spPr/>
      <dgm:t>
        <a:bodyPr/>
        <a:lstStyle/>
        <a:p>
          <a:endParaRPr lang="hr-HR"/>
        </a:p>
      </dgm:t>
    </dgm:pt>
    <dgm:pt modelId="{8FB655ED-2E69-49D8-BEBC-315338408A05}">
      <dgm:prSet custT="1"/>
      <dgm:spPr/>
      <dgm:t>
        <a:bodyPr/>
        <a:lstStyle/>
        <a:p>
          <a:r>
            <a:rPr lang="hr-HR" sz="2400" dirty="0"/>
            <a:t>Pojava kalvinizma u Švicarskoj – osnivač Jean Calvin</a:t>
          </a:r>
          <a:endParaRPr lang="en-US" sz="2400" dirty="0"/>
        </a:p>
      </dgm:t>
    </dgm:pt>
    <dgm:pt modelId="{526D0DAB-0599-4B89-93A0-8CC5BF56F8B6}" type="parTrans" cxnId="{3C93A96F-292A-447D-96F3-1867BFF7B6F7}">
      <dgm:prSet/>
      <dgm:spPr/>
      <dgm:t>
        <a:bodyPr/>
        <a:lstStyle/>
        <a:p>
          <a:endParaRPr lang="hr-HR"/>
        </a:p>
      </dgm:t>
    </dgm:pt>
    <dgm:pt modelId="{C3E5CB98-1C43-4EC4-9CD4-59D84606FDB1}" type="sibTrans" cxnId="{3C93A96F-292A-447D-96F3-1867BFF7B6F7}">
      <dgm:prSet/>
      <dgm:spPr/>
      <dgm:t>
        <a:bodyPr/>
        <a:lstStyle/>
        <a:p>
          <a:endParaRPr lang="hr-HR"/>
        </a:p>
      </dgm:t>
    </dgm:pt>
    <dgm:pt modelId="{E9C50138-18E2-4756-8771-FAA7527535AF}">
      <dgm:prSet custT="1"/>
      <dgm:spPr/>
      <dgm:t>
        <a:bodyPr/>
        <a:lstStyle/>
        <a:p>
          <a:r>
            <a:rPr lang="hr-HR" sz="2400" dirty="0"/>
            <a:t>Potpuno mijenjanje Crkve: skidanje ukrasa, ukidanje biskupa i svećenika</a:t>
          </a:r>
          <a:endParaRPr lang="en-US" sz="2400" dirty="0"/>
        </a:p>
      </dgm:t>
    </dgm:pt>
    <dgm:pt modelId="{63137FF1-1E8F-4A37-8C72-7BC52ADC1995}" type="parTrans" cxnId="{529E4BDA-781A-468A-A0E6-0103D379C1AE}">
      <dgm:prSet/>
      <dgm:spPr/>
      <dgm:t>
        <a:bodyPr/>
        <a:lstStyle/>
        <a:p>
          <a:endParaRPr lang="hr-HR"/>
        </a:p>
      </dgm:t>
    </dgm:pt>
    <dgm:pt modelId="{FD4F0550-F74C-4202-8291-F8C12E205265}" type="sibTrans" cxnId="{529E4BDA-781A-468A-A0E6-0103D379C1AE}">
      <dgm:prSet/>
      <dgm:spPr/>
      <dgm:t>
        <a:bodyPr/>
        <a:lstStyle/>
        <a:p>
          <a:endParaRPr lang="hr-HR"/>
        </a:p>
      </dgm:t>
    </dgm:pt>
    <dgm:pt modelId="{8D11087A-A8D7-44FE-9BF8-D1AFB89BC33B}">
      <dgm:prSet custT="1"/>
      <dgm:spPr/>
      <dgm:t>
        <a:bodyPr/>
        <a:lstStyle/>
        <a:p>
          <a:r>
            <a:rPr lang="hr-HR" sz="2400" dirty="0"/>
            <a:t>Kalvinizam se širi na Nizozemsku, Škotsku, Mađarsku i južnu Francusku</a:t>
          </a:r>
          <a:endParaRPr lang="en-US" sz="2400" dirty="0"/>
        </a:p>
      </dgm:t>
    </dgm:pt>
    <dgm:pt modelId="{27531574-C7F8-413D-A4F0-2FCC015BB37A}" type="parTrans" cxnId="{4C8BC057-72B5-4A39-84A8-F96F52EEC6B0}">
      <dgm:prSet/>
      <dgm:spPr/>
      <dgm:t>
        <a:bodyPr/>
        <a:lstStyle/>
        <a:p>
          <a:endParaRPr lang="hr-HR"/>
        </a:p>
      </dgm:t>
    </dgm:pt>
    <dgm:pt modelId="{378F2918-531A-48EB-8A3E-788CA6083ECF}" type="sibTrans" cxnId="{4C8BC057-72B5-4A39-84A8-F96F52EEC6B0}">
      <dgm:prSet/>
      <dgm:spPr/>
      <dgm:t>
        <a:bodyPr/>
        <a:lstStyle/>
        <a:p>
          <a:endParaRPr lang="hr-HR"/>
        </a:p>
      </dgm:t>
    </dgm:pt>
    <dgm:pt modelId="{033B2FDF-110C-403A-97FD-3FA2F0CD9044}" type="pres">
      <dgm:prSet presAssocID="{DF6E9E80-7DB2-4462-BE41-D5FFACA85A20}" presName="linear" presStyleCnt="0">
        <dgm:presLayoutVars>
          <dgm:animLvl val="lvl"/>
          <dgm:resizeHandles val="exact"/>
        </dgm:presLayoutVars>
      </dgm:prSet>
      <dgm:spPr/>
    </dgm:pt>
    <dgm:pt modelId="{298FF517-4766-4A54-9163-3CEC5AC02C95}" type="pres">
      <dgm:prSet presAssocID="{7B761547-9A23-443F-BB3A-53C8C090C2D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FBB934C-78AF-4542-8595-6DDD4DB3793B}" type="pres">
      <dgm:prSet presAssocID="{895D158E-4115-47C1-9EFE-A622CFE8CEA3}" presName="spacer" presStyleCnt="0"/>
      <dgm:spPr/>
    </dgm:pt>
    <dgm:pt modelId="{2D6C7589-8F0D-4A70-ACCD-A766653D92F6}" type="pres">
      <dgm:prSet presAssocID="{2893205B-0CB8-414D-8213-B980CF0B2E7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5E9811-BE07-4A4B-8CFF-BF7BE6BB0F25}" type="pres">
      <dgm:prSet presAssocID="{C0559F21-7396-46D1-9BD8-5B158D2C470F}" presName="spacer" presStyleCnt="0"/>
      <dgm:spPr/>
    </dgm:pt>
    <dgm:pt modelId="{8D17FBF4-4D5B-4F20-B1DF-4A183A268470}" type="pres">
      <dgm:prSet presAssocID="{8FB655ED-2E69-49D8-BEBC-315338408A0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2C50602-97D7-4CF1-BC9C-CD57A8D35EB3}" type="pres">
      <dgm:prSet presAssocID="{C3E5CB98-1C43-4EC4-9CD4-59D84606FDB1}" presName="spacer" presStyleCnt="0"/>
      <dgm:spPr/>
    </dgm:pt>
    <dgm:pt modelId="{8CA2D1B1-8CEB-4B60-9885-E394090E5B9F}" type="pres">
      <dgm:prSet presAssocID="{E9C50138-18E2-4756-8771-FAA7527535A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CAD4D4-DDBE-4197-ABDA-64F8D2E1EE49}" type="pres">
      <dgm:prSet presAssocID="{FD4F0550-F74C-4202-8291-F8C12E205265}" presName="spacer" presStyleCnt="0"/>
      <dgm:spPr/>
    </dgm:pt>
    <dgm:pt modelId="{FB5F7570-EEB4-4C0A-A7EB-C1A45D960634}" type="pres">
      <dgm:prSet presAssocID="{8D11087A-A8D7-44FE-9BF8-D1AFB89BC33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2D3D007-01CF-464B-A499-8E7A1460FED0}" srcId="{DF6E9E80-7DB2-4462-BE41-D5FFACA85A20}" destId="{2893205B-0CB8-414D-8213-B980CF0B2E79}" srcOrd="1" destOrd="0" parTransId="{F4DB29D3-CF2E-4E41-895B-4CB3FD5FE4DF}" sibTransId="{C0559F21-7396-46D1-9BD8-5B158D2C470F}"/>
    <dgm:cxn modelId="{E6BEA70E-A92B-44BE-B989-E4332AEB13C9}" type="presOf" srcId="{E9C50138-18E2-4756-8771-FAA7527535AF}" destId="{8CA2D1B1-8CEB-4B60-9885-E394090E5B9F}" srcOrd="0" destOrd="0" presId="urn:microsoft.com/office/officeart/2005/8/layout/vList2"/>
    <dgm:cxn modelId="{7A179E11-DF99-4127-9916-8DBBA169A3F7}" type="presOf" srcId="{DF6E9E80-7DB2-4462-BE41-D5FFACA85A20}" destId="{033B2FDF-110C-403A-97FD-3FA2F0CD9044}" srcOrd="0" destOrd="0" presId="urn:microsoft.com/office/officeart/2005/8/layout/vList2"/>
    <dgm:cxn modelId="{3A42B02B-473F-4EC2-A627-FCF1745670A9}" type="presOf" srcId="{2893205B-0CB8-414D-8213-B980CF0B2E79}" destId="{2D6C7589-8F0D-4A70-ACCD-A766653D92F6}" srcOrd="0" destOrd="0" presId="urn:microsoft.com/office/officeart/2005/8/layout/vList2"/>
    <dgm:cxn modelId="{2B5B1268-46FD-442B-B55A-C5D306554F4D}" type="presOf" srcId="{8D11087A-A8D7-44FE-9BF8-D1AFB89BC33B}" destId="{FB5F7570-EEB4-4C0A-A7EB-C1A45D960634}" srcOrd="0" destOrd="0" presId="urn:microsoft.com/office/officeart/2005/8/layout/vList2"/>
    <dgm:cxn modelId="{3C93A96F-292A-447D-96F3-1867BFF7B6F7}" srcId="{DF6E9E80-7DB2-4462-BE41-D5FFACA85A20}" destId="{8FB655ED-2E69-49D8-BEBC-315338408A05}" srcOrd="2" destOrd="0" parTransId="{526D0DAB-0599-4B89-93A0-8CC5BF56F8B6}" sibTransId="{C3E5CB98-1C43-4EC4-9CD4-59D84606FDB1}"/>
    <dgm:cxn modelId="{4C8BC057-72B5-4A39-84A8-F96F52EEC6B0}" srcId="{DF6E9E80-7DB2-4462-BE41-D5FFACA85A20}" destId="{8D11087A-A8D7-44FE-9BF8-D1AFB89BC33B}" srcOrd="4" destOrd="0" parTransId="{27531574-C7F8-413D-A4F0-2FCC015BB37A}" sibTransId="{378F2918-531A-48EB-8A3E-788CA6083ECF}"/>
    <dgm:cxn modelId="{9320D195-3ABF-4CCB-9C55-0186417D185B}" srcId="{DF6E9E80-7DB2-4462-BE41-D5FFACA85A20}" destId="{7B761547-9A23-443F-BB3A-53C8C090C2DC}" srcOrd="0" destOrd="0" parTransId="{EAF66DB1-0C22-4E99-89F9-D7F1368A655F}" sibTransId="{895D158E-4115-47C1-9EFE-A622CFE8CEA3}"/>
    <dgm:cxn modelId="{2C0D40A3-83D6-49FF-9FD4-7AC35CBB835B}" type="presOf" srcId="{7B761547-9A23-443F-BB3A-53C8C090C2DC}" destId="{298FF517-4766-4A54-9163-3CEC5AC02C95}" srcOrd="0" destOrd="0" presId="urn:microsoft.com/office/officeart/2005/8/layout/vList2"/>
    <dgm:cxn modelId="{7F1C77C8-2294-4547-94AA-329CF7893D65}" type="presOf" srcId="{8FB655ED-2E69-49D8-BEBC-315338408A05}" destId="{8D17FBF4-4D5B-4F20-B1DF-4A183A268470}" srcOrd="0" destOrd="0" presId="urn:microsoft.com/office/officeart/2005/8/layout/vList2"/>
    <dgm:cxn modelId="{529E4BDA-781A-468A-A0E6-0103D379C1AE}" srcId="{DF6E9E80-7DB2-4462-BE41-D5FFACA85A20}" destId="{E9C50138-18E2-4756-8771-FAA7527535AF}" srcOrd="3" destOrd="0" parTransId="{63137FF1-1E8F-4A37-8C72-7BC52ADC1995}" sibTransId="{FD4F0550-F74C-4202-8291-F8C12E205265}"/>
    <dgm:cxn modelId="{10EBABFA-F710-43BC-B0E8-A5B47E3371DA}" type="presParOf" srcId="{033B2FDF-110C-403A-97FD-3FA2F0CD9044}" destId="{298FF517-4766-4A54-9163-3CEC5AC02C95}" srcOrd="0" destOrd="0" presId="urn:microsoft.com/office/officeart/2005/8/layout/vList2"/>
    <dgm:cxn modelId="{7962BEDE-5DC1-48DF-AA66-E467AAA4DBA0}" type="presParOf" srcId="{033B2FDF-110C-403A-97FD-3FA2F0CD9044}" destId="{1FBB934C-78AF-4542-8595-6DDD4DB3793B}" srcOrd="1" destOrd="0" presId="urn:microsoft.com/office/officeart/2005/8/layout/vList2"/>
    <dgm:cxn modelId="{56BCCAFD-C80E-4537-AFF0-830455A518BF}" type="presParOf" srcId="{033B2FDF-110C-403A-97FD-3FA2F0CD9044}" destId="{2D6C7589-8F0D-4A70-ACCD-A766653D92F6}" srcOrd="2" destOrd="0" presId="urn:microsoft.com/office/officeart/2005/8/layout/vList2"/>
    <dgm:cxn modelId="{CCB10DD3-8DA0-446B-98B5-C7D22DED00D6}" type="presParOf" srcId="{033B2FDF-110C-403A-97FD-3FA2F0CD9044}" destId="{2D5E9811-BE07-4A4B-8CFF-BF7BE6BB0F25}" srcOrd="3" destOrd="0" presId="urn:microsoft.com/office/officeart/2005/8/layout/vList2"/>
    <dgm:cxn modelId="{14BCCDDD-6E02-4B86-9034-04B724B905C9}" type="presParOf" srcId="{033B2FDF-110C-403A-97FD-3FA2F0CD9044}" destId="{8D17FBF4-4D5B-4F20-B1DF-4A183A268470}" srcOrd="4" destOrd="0" presId="urn:microsoft.com/office/officeart/2005/8/layout/vList2"/>
    <dgm:cxn modelId="{15F7B6A2-450B-4406-B01E-113E7EDCB993}" type="presParOf" srcId="{033B2FDF-110C-403A-97FD-3FA2F0CD9044}" destId="{F2C50602-97D7-4CF1-BC9C-CD57A8D35EB3}" srcOrd="5" destOrd="0" presId="urn:microsoft.com/office/officeart/2005/8/layout/vList2"/>
    <dgm:cxn modelId="{22CB5CAE-B982-4B66-B483-F53FB1A9FEB2}" type="presParOf" srcId="{033B2FDF-110C-403A-97FD-3FA2F0CD9044}" destId="{8CA2D1B1-8CEB-4B60-9885-E394090E5B9F}" srcOrd="6" destOrd="0" presId="urn:microsoft.com/office/officeart/2005/8/layout/vList2"/>
    <dgm:cxn modelId="{5F34F7CA-01CE-4590-A398-6095978D2E4A}" type="presParOf" srcId="{033B2FDF-110C-403A-97FD-3FA2F0CD9044}" destId="{7CCAD4D4-DDBE-4197-ABDA-64F8D2E1EE49}" srcOrd="7" destOrd="0" presId="urn:microsoft.com/office/officeart/2005/8/layout/vList2"/>
    <dgm:cxn modelId="{136DA9A5-E742-40B2-8CD4-4D5F1D851EE8}" type="presParOf" srcId="{033B2FDF-110C-403A-97FD-3FA2F0CD9044}" destId="{FB5F7570-EEB4-4C0A-A7EB-C1A45D960634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Henrik VIII. iskoristio reformaciju kako bi se riješio utjecaja pape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86855C47-64C4-420E-87B7-BADB95341B8C}">
      <dgm:prSet custT="1"/>
      <dgm:spPr/>
      <dgm:t>
        <a:bodyPr/>
        <a:lstStyle/>
        <a:p>
          <a:r>
            <a:rPr lang="hr-HR" sz="2400" dirty="0"/>
            <a:t>Sukob Henrika VIII. i pape – privatni razlozi engleskog vladara</a:t>
          </a:r>
          <a:endParaRPr lang="en-US" sz="2400" dirty="0"/>
        </a:p>
      </dgm:t>
    </dgm:pt>
    <dgm:pt modelId="{47EFBAED-60D2-4E39-848D-166FB30EE068}" type="parTrans" cxnId="{EE73A655-F68B-4F62-B51D-15C88009F39E}">
      <dgm:prSet/>
      <dgm:spPr/>
      <dgm:t>
        <a:bodyPr/>
        <a:lstStyle/>
        <a:p>
          <a:endParaRPr lang="hr-HR"/>
        </a:p>
      </dgm:t>
    </dgm:pt>
    <dgm:pt modelId="{CF62BDE5-8CF5-4D0A-816A-4C0FC0A57E4D}" type="sibTrans" cxnId="{EE73A655-F68B-4F62-B51D-15C88009F39E}">
      <dgm:prSet/>
      <dgm:spPr/>
      <dgm:t>
        <a:bodyPr/>
        <a:lstStyle/>
        <a:p>
          <a:endParaRPr lang="hr-HR"/>
        </a:p>
      </dgm:t>
    </dgm:pt>
    <dgm:pt modelId="{A9F9242A-3D3D-4B1E-BFFB-F80C6D97B5D0}">
      <dgm:prSet custT="1"/>
      <dgm:spPr/>
      <dgm:t>
        <a:bodyPr/>
        <a:lstStyle/>
        <a:p>
          <a:r>
            <a:rPr lang="hr-HR" sz="2400" dirty="0"/>
            <a:t>Proglašenje Anglikanske Crkve, neovisne o Rimu</a:t>
          </a:r>
          <a:endParaRPr lang="en-US" sz="2400" dirty="0"/>
        </a:p>
      </dgm:t>
    </dgm:pt>
    <dgm:pt modelId="{AD217A44-1091-4A76-88A3-CEF49E2BECEF}" type="parTrans" cxnId="{91090AAB-D545-4311-BEF8-371E9764DD53}">
      <dgm:prSet/>
      <dgm:spPr/>
      <dgm:t>
        <a:bodyPr/>
        <a:lstStyle/>
        <a:p>
          <a:endParaRPr lang="hr-HR"/>
        </a:p>
      </dgm:t>
    </dgm:pt>
    <dgm:pt modelId="{59215C13-E9B3-4212-ADC1-FDAE925D663F}" type="sibTrans" cxnId="{91090AAB-D545-4311-BEF8-371E9764DD53}">
      <dgm:prSet/>
      <dgm:spPr/>
      <dgm:t>
        <a:bodyPr/>
        <a:lstStyle/>
        <a:p>
          <a:endParaRPr lang="hr-HR"/>
        </a:p>
      </dgm:t>
    </dgm:pt>
    <dgm:pt modelId="{7F835BE9-008B-4305-97FA-814B7F10E4CB}">
      <dgm:prSet custT="1"/>
      <dgm:spPr/>
      <dgm:t>
        <a:bodyPr/>
        <a:lstStyle/>
        <a:p>
          <a:r>
            <a:rPr lang="hr-HR" sz="2400" dirty="0"/>
            <a:t>Henrik je ukinuo katoličke samostane i zaplijenio crkvena imanja</a:t>
          </a:r>
          <a:endParaRPr lang="en-US" sz="2400" dirty="0"/>
        </a:p>
      </dgm:t>
    </dgm:pt>
    <dgm:pt modelId="{4DAF51EC-DA4E-4D60-ABE7-E661F9303CB4}" type="parTrans" cxnId="{64F680EB-71F1-4763-9690-135E528EB1CA}">
      <dgm:prSet/>
      <dgm:spPr/>
      <dgm:t>
        <a:bodyPr/>
        <a:lstStyle/>
        <a:p>
          <a:endParaRPr lang="hr-HR"/>
        </a:p>
      </dgm:t>
    </dgm:pt>
    <dgm:pt modelId="{D7F2F4AD-C3A0-4C56-A10E-B5F5E3880023}" type="sibTrans" cxnId="{64F680EB-71F1-4763-9690-135E528EB1CA}">
      <dgm:prSet/>
      <dgm:spPr/>
      <dgm:t>
        <a:bodyPr/>
        <a:lstStyle/>
        <a:p>
          <a:endParaRPr lang="hr-HR"/>
        </a:p>
      </dgm:t>
    </dgm:pt>
    <dgm:pt modelId="{3AE4DF1F-E2A5-413E-A72C-BE34549AB646}">
      <dgm:prSet custT="1"/>
      <dgm:spPr/>
      <dgm:t>
        <a:bodyPr/>
        <a:lstStyle/>
        <a:p>
          <a:r>
            <a:rPr lang="hr-HR" sz="2400" dirty="0"/>
            <a:t>Širenje protestantizma u doba velikih otkrića na novi svijet</a:t>
          </a:r>
          <a:endParaRPr lang="en-US" sz="2400" dirty="0"/>
        </a:p>
      </dgm:t>
    </dgm:pt>
    <dgm:pt modelId="{8EE2D35B-85ED-4532-B186-DCBB005FADA3}" type="parTrans" cxnId="{D5D6EC99-447C-4737-9FF5-26CE72AD5E4C}">
      <dgm:prSet/>
      <dgm:spPr/>
      <dgm:t>
        <a:bodyPr/>
        <a:lstStyle/>
        <a:p>
          <a:endParaRPr lang="hr-HR"/>
        </a:p>
      </dgm:t>
    </dgm:pt>
    <dgm:pt modelId="{B09F343C-7289-4CE1-A8E3-72258E23E2AD}" type="sibTrans" cxnId="{D5D6EC99-447C-4737-9FF5-26CE72AD5E4C}">
      <dgm:prSet/>
      <dgm:spPr/>
      <dgm:t>
        <a:bodyPr/>
        <a:lstStyle/>
        <a:p>
          <a:endParaRPr lang="hr-HR"/>
        </a:p>
      </dgm:t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</dgm:pt>
    <dgm:pt modelId="{B2E7A1BF-1CAA-4159-A978-4E78D71D0718}" type="pres">
      <dgm:prSet presAssocID="{B998E248-54BD-48D6-89A0-BDFFE5FCF33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4E7345-DAA0-423D-AD7D-43FEDD7138D2}" type="pres">
      <dgm:prSet presAssocID="{A3232AD4-CA85-4BC0-A88D-425E35E28C37}" presName="spacer" presStyleCnt="0"/>
      <dgm:spPr/>
    </dgm:pt>
    <dgm:pt modelId="{621DA273-D97B-4442-90BA-1BF51C88D587}" type="pres">
      <dgm:prSet presAssocID="{86855C47-64C4-420E-87B7-BADB95341B8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6632A0F-B701-4E40-BE8A-8596D643770A}" type="pres">
      <dgm:prSet presAssocID="{CF62BDE5-8CF5-4D0A-816A-4C0FC0A57E4D}" presName="spacer" presStyleCnt="0"/>
      <dgm:spPr/>
    </dgm:pt>
    <dgm:pt modelId="{7DD541C9-5C6A-4417-AC0A-0A1AF75A4D2A}" type="pres">
      <dgm:prSet presAssocID="{A9F9242A-3D3D-4B1E-BFFB-F80C6D97B5D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650DE9A-9DDF-40E7-B060-CF26BAE142D6}" type="pres">
      <dgm:prSet presAssocID="{59215C13-E9B3-4212-ADC1-FDAE925D663F}" presName="spacer" presStyleCnt="0"/>
      <dgm:spPr/>
    </dgm:pt>
    <dgm:pt modelId="{A5BFE49A-6ABD-4989-A354-1FE48CE8019A}" type="pres">
      <dgm:prSet presAssocID="{7F835BE9-008B-4305-97FA-814B7F10E4C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9677C9B-030D-4914-B667-85FAF4F0B114}" type="pres">
      <dgm:prSet presAssocID="{D7F2F4AD-C3A0-4C56-A10E-B5F5E3880023}" presName="spacer" presStyleCnt="0"/>
      <dgm:spPr/>
    </dgm:pt>
    <dgm:pt modelId="{CA46A888-491A-439A-8547-B788AF4338E1}" type="pres">
      <dgm:prSet presAssocID="{3AE4DF1F-E2A5-413E-A72C-BE34549AB64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BC69B1F-2FA8-4AB9-927E-59A0262EE740}" type="presOf" srcId="{A9F9242A-3D3D-4B1E-BFFB-F80C6D97B5D0}" destId="{7DD541C9-5C6A-4417-AC0A-0A1AF75A4D2A}" srcOrd="0" destOrd="0" presId="urn:microsoft.com/office/officeart/2005/8/layout/vList2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EF90352B-E7F2-46F2-AD43-57DA92E8763B}" type="presOf" srcId="{86855C47-64C4-420E-87B7-BADB95341B8C}" destId="{621DA273-D97B-4442-90BA-1BF51C88D587}" srcOrd="0" destOrd="0" presId="urn:microsoft.com/office/officeart/2005/8/layout/vList2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EE73A655-F68B-4F62-B51D-15C88009F39E}" srcId="{CB2575E1-B73E-4E21-866B-82D9777B7430}" destId="{86855C47-64C4-420E-87B7-BADB95341B8C}" srcOrd="1" destOrd="0" parTransId="{47EFBAED-60D2-4E39-848D-166FB30EE068}" sibTransId="{CF62BDE5-8CF5-4D0A-816A-4C0FC0A57E4D}"/>
    <dgm:cxn modelId="{F493E187-8F64-4C1C-B5D5-3B696C68D835}" type="presOf" srcId="{3AE4DF1F-E2A5-413E-A72C-BE34549AB646}" destId="{CA46A888-491A-439A-8547-B788AF4338E1}" srcOrd="0" destOrd="0" presId="urn:microsoft.com/office/officeart/2005/8/layout/vList2"/>
    <dgm:cxn modelId="{D5D6EC99-447C-4737-9FF5-26CE72AD5E4C}" srcId="{CB2575E1-B73E-4E21-866B-82D9777B7430}" destId="{3AE4DF1F-E2A5-413E-A72C-BE34549AB646}" srcOrd="4" destOrd="0" parTransId="{8EE2D35B-85ED-4532-B186-DCBB005FADA3}" sibTransId="{B09F343C-7289-4CE1-A8E3-72258E23E2AD}"/>
    <dgm:cxn modelId="{91090AAB-D545-4311-BEF8-371E9764DD53}" srcId="{CB2575E1-B73E-4E21-866B-82D9777B7430}" destId="{A9F9242A-3D3D-4B1E-BFFB-F80C6D97B5D0}" srcOrd="2" destOrd="0" parTransId="{AD217A44-1091-4A76-88A3-CEF49E2BECEF}" sibTransId="{59215C13-E9B3-4212-ADC1-FDAE925D663F}"/>
    <dgm:cxn modelId="{9BFE21C5-8768-4C3F-80F4-189CDC6553CB}" type="presOf" srcId="{7F835BE9-008B-4305-97FA-814B7F10E4CB}" destId="{A5BFE49A-6ABD-4989-A354-1FE48CE8019A}" srcOrd="0" destOrd="0" presId="urn:microsoft.com/office/officeart/2005/8/layout/vList2"/>
    <dgm:cxn modelId="{64F680EB-71F1-4763-9690-135E528EB1CA}" srcId="{CB2575E1-B73E-4E21-866B-82D9777B7430}" destId="{7F835BE9-008B-4305-97FA-814B7F10E4CB}" srcOrd="3" destOrd="0" parTransId="{4DAF51EC-DA4E-4D60-ABE7-E661F9303CB4}" sibTransId="{D7F2F4AD-C3A0-4C56-A10E-B5F5E3880023}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07AA4823-6129-43A1-9A01-FF2D454E3417}" type="presParOf" srcId="{90A02836-943D-4919-8C75-C619DA64F526}" destId="{844E7345-DAA0-423D-AD7D-43FEDD7138D2}" srcOrd="1" destOrd="0" presId="urn:microsoft.com/office/officeart/2005/8/layout/vList2"/>
    <dgm:cxn modelId="{9CEDC45B-210D-4C15-AE8C-DDE1BAFDD9D6}" type="presParOf" srcId="{90A02836-943D-4919-8C75-C619DA64F526}" destId="{621DA273-D97B-4442-90BA-1BF51C88D587}" srcOrd="2" destOrd="0" presId="urn:microsoft.com/office/officeart/2005/8/layout/vList2"/>
    <dgm:cxn modelId="{9E59D2BB-093F-42ED-88AF-F1D731C94A7A}" type="presParOf" srcId="{90A02836-943D-4919-8C75-C619DA64F526}" destId="{76632A0F-B701-4E40-BE8A-8596D643770A}" srcOrd="3" destOrd="0" presId="urn:microsoft.com/office/officeart/2005/8/layout/vList2"/>
    <dgm:cxn modelId="{E1A4EF8D-6DF0-4BD1-8B3E-2AB8729FD539}" type="presParOf" srcId="{90A02836-943D-4919-8C75-C619DA64F526}" destId="{7DD541C9-5C6A-4417-AC0A-0A1AF75A4D2A}" srcOrd="4" destOrd="0" presId="urn:microsoft.com/office/officeart/2005/8/layout/vList2"/>
    <dgm:cxn modelId="{742E5D47-EBEA-4FD6-8F81-22C555CE7EBC}" type="presParOf" srcId="{90A02836-943D-4919-8C75-C619DA64F526}" destId="{3650DE9A-9DDF-40E7-B060-CF26BAE142D6}" srcOrd="5" destOrd="0" presId="urn:microsoft.com/office/officeart/2005/8/layout/vList2"/>
    <dgm:cxn modelId="{746C8F19-8C15-4BBF-A744-61F754A15BDA}" type="presParOf" srcId="{90A02836-943D-4919-8C75-C619DA64F526}" destId="{A5BFE49A-6ABD-4989-A354-1FE48CE8019A}" srcOrd="6" destOrd="0" presId="urn:microsoft.com/office/officeart/2005/8/layout/vList2"/>
    <dgm:cxn modelId="{0CD0E3B7-FFE2-4BFA-A95E-98DC43F35F9F}" type="presParOf" srcId="{90A02836-943D-4919-8C75-C619DA64F526}" destId="{79677C9B-030D-4914-B667-85FAF4F0B114}" srcOrd="7" destOrd="0" presId="urn:microsoft.com/office/officeart/2005/8/layout/vList2"/>
    <dgm:cxn modelId="{2F2D43BC-10E9-4862-9DC1-0233F2DFCDC6}" type="presParOf" srcId="{90A02836-943D-4919-8C75-C619DA64F526}" destId="{CA46A888-491A-439A-8547-B788AF4338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Reformacija u Hrvatskoj nije naišla na plodno tlo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2F8CC445-88E4-4255-B390-12A722A71E35}">
      <dgm:prSet/>
      <dgm:spPr/>
      <dgm:t>
        <a:bodyPr/>
        <a:lstStyle/>
        <a:p>
          <a:r>
            <a:rPr lang="hr-HR" dirty="0"/>
            <a:t>Jaka glagoljaška tradicija i korištenje narodnog jezika u crkvi</a:t>
          </a:r>
          <a:endParaRPr lang="en-US" dirty="0"/>
        </a:p>
      </dgm:t>
    </dgm:pt>
    <dgm:pt modelId="{AAE9BD29-5C3B-4DBB-B564-A8C06F3E445F}" type="parTrans" cxnId="{5240A7E9-C6AA-44BF-B121-57EE7581AE94}">
      <dgm:prSet/>
      <dgm:spPr/>
      <dgm:t>
        <a:bodyPr/>
        <a:lstStyle/>
        <a:p>
          <a:endParaRPr lang="hr-HR"/>
        </a:p>
      </dgm:t>
    </dgm:pt>
    <dgm:pt modelId="{58431824-3BC1-4290-BCAC-EBD759D05F64}" type="sibTrans" cxnId="{5240A7E9-C6AA-44BF-B121-57EE7581AE94}">
      <dgm:prSet/>
      <dgm:spPr/>
      <dgm:t>
        <a:bodyPr/>
        <a:lstStyle/>
        <a:p>
          <a:endParaRPr lang="hr-HR"/>
        </a:p>
      </dgm:t>
    </dgm:pt>
    <dgm:pt modelId="{A437C14F-06EF-4858-A6FC-C649B4F5168E}">
      <dgm:prSet/>
      <dgm:spPr/>
      <dgm:t>
        <a:bodyPr/>
        <a:lstStyle/>
        <a:p>
          <a:r>
            <a:rPr lang="hr-HR" dirty="0"/>
            <a:t>Reformacija se širila u Istri, Primorju i Međimurju</a:t>
          </a:r>
          <a:endParaRPr lang="en-US" dirty="0"/>
        </a:p>
      </dgm:t>
    </dgm:pt>
    <dgm:pt modelId="{0D18C865-BE77-464F-B926-C98DD2E88193}" type="parTrans" cxnId="{C2DF9B09-F023-46DE-896F-AC6991F7FA35}">
      <dgm:prSet/>
      <dgm:spPr/>
      <dgm:t>
        <a:bodyPr/>
        <a:lstStyle/>
        <a:p>
          <a:endParaRPr lang="hr-HR"/>
        </a:p>
      </dgm:t>
    </dgm:pt>
    <dgm:pt modelId="{6AF180B7-0EF8-4A98-A560-B41476645D65}" type="sibTrans" cxnId="{C2DF9B09-F023-46DE-896F-AC6991F7FA35}">
      <dgm:prSet/>
      <dgm:spPr/>
      <dgm:t>
        <a:bodyPr/>
        <a:lstStyle/>
        <a:p>
          <a:endParaRPr lang="hr-HR"/>
        </a:p>
      </dgm:t>
    </dgm:pt>
    <dgm:pt modelId="{158FDD04-537B-4EA1-868D-A56A7CFCAF38}">
      <dgm:prSet/>
      <dgm:spPr/>
      <dgm:t>
        <a:bodyPr/>
        <a:lstStyle/>
        <a:p>
          <a:r>
            <a:rPr lang="hr-HR" dirty="0"/>
            <a:t>Jaka veza Hrvata i Katoličke Crkve uvjetovana prodorima osmanlija</a:t>
          </a:r>
          <a:endParaRPr lang="en-US" dirty="0"/>
        </a:p>
      </dgm:t>
    </dgm:pt>
    <dgm:pt modelId="{B53497EE-CDFD-4F88-B120-927340F9C1E6}" type="parTrans" cxnId="{8A0BCD67-279F-46E6-8363-D62105E1F3E8}">
      <dgm:prSet/>
      <dgm:spPr/>
    </dgm:pt>
    <dgm:pt modelId="{1C78569D-5E8C-448D-A9C3-B7CE51A8279C}" type="sibTrans" cxnId="{8A0BCD67-279F-46E6-8363-D62105E1F3E8}">
      <dgm:prSet/>
      <dgm:spPr/>
    </dgm:pt>
    <dgm:pt modelId="{41754555-5250-4448-92A8-05DC91E5E828}">
      <dgm:prSet/>
      <dgm:spPr/>
      <dgm:t>
        <a:bodyPr/>
        <a:lstStyle/>
        <a:p>
          <a:r>
            <a:rPr lang="hr-HR" dirty="0"/>
            <a:t>Najpoznatiji svećenik reformator je bio Matija Vlačić Ilirik</a:t>
          </a:r>
          <a:endParaRPr lang="en-US" dirty="0"/>
        </a:p>
      </dgm:t>
    </dgm:pt>
    <dgm:pt modelId="{22A5D0B0-3964-4C05-AD74-80E0554B22A3}" type="parTrans" cxnId="{11D2C2E2-6DC9-43B3-B547-5A186874A9B8}">
      <dgm:prSet/>
      <dgm:spPr/>
    </dgm:pt>
    <dgm:pt modelId="{AF870668-3C4E-4B08-8E1A-6B047862F4FC}" type="sibTrans" cxnId="{11D2C2E2-6DC9-43B3-B547-5A186874A9B8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</dgm:pt>
    <dgm:pt modelId="{7DFBCDA4-F802-4AD0-9D81-0F3C539BFDC8}" type="pres">
      <dgm:prSet presAssocID="{79260D67-3C00-471D-9FAE-5BEE48469D5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89E1B58-5B09-4CEF-8DEB-54E94D47D369}" type="pres">
      <dgm:prSet presAssocID="{13B1320C-B0E0-4121-99E8-C1715566B879}" presName="spacer" presStyleCnt="0"/>
      <dgm:spPr/>
    </dgm:pt>
    <dgm:pt modelId="{C2C46328-198B-4169-9A1A-9BF40326E4D7}" type="pres">
      <dgm:prSet presAssocID="{158FDD04-537B-4EA1-868D-A56A7CFCAF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E76F215-E9B0-4142-9409-EBBBF5E21873}" type="pres">
      <dgm:prSet presAssocID="{1C78569D-5E8C-448D-A9C3-B7CE51A8279C}" presName="spacer" presStyleCnt="0"/>
      <dgm:spPr/>
    </dgm:pt>
    <dgm:pt modelId="{58F9CE3E-CA40-4BFE-B8E1-6BFD1DB02A72}" type="pres">
      <dgm:prSet presAssocID="{2F8CC445-88E4-4255-B390-12A722A71E3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8CC2EB2-DA19-410A-84F5-6D9543E921B3}" type="pres">
      <dgm:prSet presAssocID="{58431824-3BC1-4290-BCAC-EBD759D05F64}" presName="spacer" presStyleCnt="0"/>
      <dgm:spPr/>
    </dgm:pt>
    <dgm:pt modelId="{DB89644F-C12C-4F64-9476-D0B1C66D2A45}" type="pres">
      <dgm:prSet presAssocID="{A437C14F-06EF-4858-A6FC-C649B4F5168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A08A987-A87D-42FF-84E0-0A69B18CBCED}" type="pres">
      <dgm:prSet presAssocID="{6AF180B7-0EF8-4A98-A560-B41476645D65}" presName="spacer" presStyleCnt="0"/>
      <dgm:spPr/>
    </dgm:pt>
    <dgm:pt modelId="{9B648DAE-174A-46F0-877E-84C92A67C244}" type="pres">
      <dgm:prSet presAssocID="{41754555-5250-4448-92A8-05DC91E5E82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2DF9B09-F023-46DE-896F-AC6991F7FA35}" srcId="{F042BD6B-747E-43AE-9F4F-59023577B107}" destId="{A437C14F-06EF-4858-A6FC-C649B4F5168E}" srcOrd="3" destOrd="0" parTransId="{0D18C865-BE77-464F-B926-C98DD2E88193}" sibTransId="{6AF180B7-0EF8-4A98-A560-B41476645D65}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E2028B33-5DF9-4650-B2F1-88DCC38B5953}" type="presOf" srcId="{A437C14F-06EF-4858-A6FC-C649B4F5168E}" destId="{DB89644F-C12C-4F64-9476-D0B1C66D2A45}" srcOrd="0" destOrd="0" presId="urn:microsoft.com/office/officeart/2005/8/layout/vList2"/>
    <dgm:cxn modelId="{9B6C553E-2B25-4486-863F-5204EAFF3EE4}" type="presOf" srcId="{2F8CC445-88E4-4255-B390-12A722A71E35}" destId="{58F9CE3E-CA40-4BFE-B8E1-6BFD1DB02A72}" srcOrd="0" destOrd="0" presId="urn:microsoft.com/office/officeart/2005/8/layout/vList2"/>
    <dgm:cxn modelId="{8A0BCD67-279F-46E6-8363-D62105E1F3E8}" srcId="{F042BD6B-747E-43AE-9F4F-59023577B107}" destId="{158FDD04-537B-4EA1-868D-A56A7CFCAF38}" srcOrd="1" destOrd="0" parTransId="{B53497EE-CDFD-4F88-B120-927340F9C1E6}" sibTransId="{1C78569D-5E8C-448D-A9C3-B7CE51A8279C}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D93C6657-E583-4733-AE14-E477D0F7C3E0}" type="presOf" srcId="{158FDD04-537B-4EA1-868D-A56A7CFCAF38}" destId="{C2C46328-198B-4169-9A1A-9BF40326E4D7}" srcOrd="0" destOrd="0" presId="urn:microsoft.com/office/officeart/2005/8/layout/vList2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BEF534D3-E1A4-47ED-A83B-789013C428A2}" type="presOf" srcId="{41754555-5250-4448-92A8-05DC91E5E828}" destId="{9B648DAE-174A-46F0-877E-84C92A67C244}" srcOrd="0" destOrd="0" presId="urn:microsoft.com/office/officeart/2005/8/layout/vList2"/>
    <dgm:cxn modelId="{11D2C2E2-6DC9-43B3-B547-5A186874A9B8}" srcId="{F042BD6B-747E-43AE-9F4F-59023577B107}" destId="{41754555-5250-4448-92A8-05DC91E5E828}" srcOrd="4" destOrd="0" parTransId="{22A5D0B0-3964-4C05-AD74-80E0554B22A3}" sibTransId="{AF870668-3C4E-4B08-8E1A-6B047862F4FC}"/>
    <dgm:cxn modelId="{5240A7E9-C6AA-44BF-B121-57EE7581AE94}" srcId="{F042BD6B-747E-43AE-9F4F-59023577B107}" destId="{2F8CC445-88E4-4255-B390-12A722A71E35}" srcOrd="2" destOrd="0" parTransId="{AAE9BD29-5C3B-4DBB-B564-A8C06F3E445F}" sibTransId="{58431824-3BC1-4290-BCAC-EBD759D05F64}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CEEF26EB-9A28-45FD-8C77-6DB8F629AE56}" type="presParOf" srcId="{754F009A-23D7-4884-BB83-12793B6FE379}" destId="{889E1B58-5B09-4CEF-8DEB-54E94D47D369}" srcOrd="1" destOrd="0" presId="urn:microsoft.com/office/officeart/2005/8/layout/vList2"/>
    <dgm:cxn modelId="{3078ED4B-828C-4C7F-AF2A-D313A7E237C9}" type="presParOf" srcId="{754F009A-23D7-4884-BB83-12793B6FE379}" destId="{C2C46328-198B-4169-9A1A-9BF40326E4D7}" srcOrd="2" destOrd="0" presId="urn:microsoft.com/office/officeart/2005/8/layout/vList2"/>
    <dgm:cxn modelId="{DAA17CDA-3869-49FF-ADFB-BD0896A05AA5}" type="presParOf" srcId="{754F009A-23D7-4884-BB83-12793B6FE379}" destId="{EE76F215-E9B0-4142-9409-EBBBF5E21873}" srcOrd="3" destOrd="0" presId="urn:microsoft.com/office/officeart/2005/8/layout/vList2"/>
    <dgm:cxn modelId="{147913E2-D4AC-4509-A742-64A1F9896161}" type="presParOf" srcId="{754F009A-23D7-4884-BB83-12793B6FE379}" destId="{58F9CE3E-CA40-4BFE-B8E1-6BFD1DB02A72}" srcOrd="4" destOrd="0" presId="urn:microsoft.com/office/officeart/2005/8/layout/vList2"/>
    <dgm:cxn modelId="{7F857CE2-4515-4BEE-914B-69214F2B346C}" type="presParOf" srcId="{754F009A-23D7-4884-BB83-12793B6FE379}" destId="{38CC2EB2-DA19-410A-84F5-6D9543E921B3}" srcOrd="5" destOrd="0" presId="urn:microsoft.com/office/officeart/2005/8/layout/vList2"/>
    <dgm:cxn modelId="{6AAFE542-3004-4035-B48F-EA76052603AF}" type="presParOf" srcId="{754F009A-23D7-4884-BB83-12793B6FE379}" destId="{DB89644F-C12C-4F64-9476-D0B1C66D2A45}" srcOrd="6" destOrd="0" presId="urn:microsoft.com/office/officeart/2005/8/layout/vList2"/>
    <dgm:cxn modelId="{B0F045DA-677C-4374-AF8F-BE409BC610AC}" type="presParOf" srcId="{754F009A-23D7-4884-BB83-12793B6FE379}" destId="{FA08A987-A87D-42FF-84E0-0A69B18CBCED}" srcOrd="7" destOrd="0" presId="urn:microsoft.com/office/officeart/2005/8/layout/vList2"/>
    <dgm:cxn modelId="{6B15D706-4BA4-4032-9D27-D2AC42F2F3B6}" type="presParOf" srcId="{754F009A-23D7-4884-BB83-12793B6FE379}" destId="{9B648DAE-174A-46F0-877E-84C92A67C24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1274"/>
          <a:ext cx="6464185" cy="763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Crkveno bogatstvo i problemi Kristova nauka</a:t>
          </a:r>
          <a:endParaRPr lang="en-US" sz="2400" kern="1200" dirty="0"/>
        </a:p>
      </dsp:txBody>
      <dsp:txXfrm>
        <a:off x="37251" y="38525"/>
        <a:ext cx="6389683" cy="688597"/>
      </dsp:txXfrm>
    </dsp:sp>
    <dsp:sp modelId="{749EB0EF-C233-4D7E-A6F8-9E1FD6F3F98A}">
      <dsp:nvSpPr>
        <dsp:cNvPr id="0" name=""/>
        <dsp:cNvSpPr/>
      </dsp:nvSpPr>
      <dsp:spPr>
        <a:xfrm>
          <a:off x="0" y="775932"/>
          <a:ext cx="6464185" cy="763099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Crkva bila najmoćnija u katakombama u vrijeme progona </a:t>
          </a:r>
          <a:endParaRPr lang="en-US" sz="2400" kern="1200" dirty="0"/>
        </a:p>
      </dsp:txBody>
      <dsp:txXfrm>
        <a:off x="37251" y="813183"/>
        <a:ext cx="6389683" cy="688597"/>
      </dsp:txXfrm>
    </dsp:sp>
    <dsp:sp modelId="{E1C48C9E-C857-47A2-8751-6DA7F326AB14}">
      <dsp:nvSpPr>
        <dsp:cNvPr id="0" name=""/>
        <dsp:cNvSpPr/>
      </dsp:nvSpPr>
      <dsp:spPr>
        <a:xfrm>
          <a:off x="0" y="1550591"/>
          <a:ext cx="6464185" cy="763099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Sačuvala izvorno Kristovo učenje i kršćanske vrijednosti</a:t>
          </a:r>
          <a:endParaRPr lang="en-US" sz="2400" kern="1200" dirty="0"/>
        </a:p>
      </dsp:txBody>
      <dsp:txXfrm>
        <a:off x="37251" y="1587842"/>
        <a:ext cx="6389683" cy="688597"/>
      </dsp:txXfrm>
    </dsp:sp>
    <dsp:sp modelId="{6B111A39-74BE-49F2-9EA9-0E5D7C67021C}">
      <dsp:nvSpPr>
        <dsp:cNvPr id="0" name=""/>
        <dsp:cNvSpPr/>
      </dsp:nvSpPr>
      <dsp:spPr>
        <a:xfrm>
          <a:off x="0" y="2325250"/>
          <a:ext cx="6464185" cy="76309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srednjem vijeku bogatstvo i moć zasjenili bit Kristova učenja</a:t>
          </a:r>
          <a:endParaRPr lang="en-US" sz="2400" kern="1200" dirty="0"/>
        </a:p>
      </dsp:txBody>
      <dsp:txXfrm>
        <a:off x="37251" y="2362501"/>
        <a:ext cx="6389683" cy="688597"/>
      </dsp:txXfrm>
    </dsp:sp>
    <dsp:sp modelId="{504BBCA3-F3DA-4DF0-AE29-1E5CB9429249}">
      <dsp:nvSpPr>
        <dsp:cNvPr id="0" name=""/>
        <dsp:cNvSpPr/>
      </dsp:nvSpPr>
      <dsp:spPr>
        <a:xfrm>
          <a:off x="0" y="3099909"/>
          <a:ext cx="6464185" cy="763099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 XIII. st. redovnici traže povratak na ono uistinu bitno</a:t>
          </a:r>
          <a:endParaRPr lang="en-US" sz="2400" kern="1200" dirty="0"/>
        </a:p>
      </dsp:txBody>
      <dsp:txXfrm>
        <a:off x="37251" y="3137160"/>
        <a:ext cx="6389683" cy="688597"/>
      </dsp:txXfrm>
    </dsp:sp>
    <dsp:sp modelId="{EF393DF7-8256-47E8-B418-6446AF36A2B3}">
      <dsp:nvSpPr>
        <dsp:cNvPr id="0" name=""/>
        <dsp:cNvSpPr/>
      </dsp:nvSpPr>
      <dsp:spPr>
        <a:xfrm>
          <a:off x="0" y="3874567"/>
          <a:ext cx="6464185" cy="763099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Franjevci odlučili vratiti Kristove vrijednosti</a:t>
          </a:r>
          <a:endParaRPr lang="en-US" sz="2400" kern="1200" dirty="0"/>
        </a:p>
      </dsp:txBody>
      <dsp:txXfrm>
        <a:off x="37251" y="3911818"/>
        <a:ext cx="6389683" cy="688597"/>
      </dsp:txXfrm>
    </dsp:sp>
    <dsp:sp modelId="{8D49910D-D5B9-4861-8C08-0B0A307D3567}">
      <dsp:nvSpPr>
        <dsp:cNvPr id="0" name=""/>
        <dsp:cNvSpPr/>
      </dsp:nvSpPr>
      <dsp:spPr>
        <a:xfrm>
          <a:off x="0" y="4649226"/>
          <a:ext cx="6464185" cy="76309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Crkva se podijelila na vrlo bogatu i vrlo siromašnu</a:t>
          </a:r>
          <a:endParaRPr lang="en-US" sz="2400" kern="1200" dirty="0"/>
        </a:p>
      </dsp:txBody>
      <dsp:txXfrm>
        <a:off x="37251" y="4686477"/>
        <a:ext cx="6389683" cy="688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820"/>
          <a:ext cx="7037387" cy="7720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Reformacija – pokret za promjene u Katoličkoj Crkvi i povratak izvornim kršćanskim vrijednostima</a:t>
          </a:r>
          <a:endParaRPr lang="en-US" sz="2400" kern="1200" dirty="0"/>
        </a:p>
      </dsp:txBody>
      <dsp:txXfrm>
        <a:off x="37687" y="38507"/>
        <a:ext cx="6962013" cy="696643"/>
      </dsp:txXfrm>
    </dsp:sp>
    <dsp:sp modelId="{31C130BD-7AD7-44D6-9022-CA2F7BEA4282}">
      <dsp:nvSpPr>
        <dsp:cNvPr id="0" name=""/>
        <dsp:cNvSpPr/>
      </dsp:nvSpPr>
      <dsp:spPr>
        <a:xfrm>
          <a:off x="0" y="784425"/>
          <a:ext cx="7037387" cy="772017"/>
        </a:xfrm>
        <a:prstGeom prst="round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Ogorčenje naroda, ali i skromnijeg svećenstva izazvali su:</a:t>
          </a:r>
        </a:p>
      </dsp:txBody>
      <dsp:txXfrm>
        <a:off x="37687" y="822112"/>
        <a:ext cx="6962013" cy="696643"/>
      </dsp:txXfrm>
    </dsp:sp>
    <dsp:sp modelId="{4092D790-FF69-400C-9662-6794CB9C690E}">
      <dsp:nvSpPr>
        <dsp:cNvPr id="0" name=""/>
        <dsp:cNvSpPr/>
      </dsp:nvSpPr>
      <dsp:spPr>
        <a:xfrm>
          <a:off x="0" y="1568030"/>
          <a:ext cx="7037387" cy="772017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 raskošan i rastrošan život rimske kurije i visokog svećenstva</a:t>
          </a:r>
        </a:p>
      </dsp:txBody>
      <dsp:txXfrm>
        <a:off x="37687" y="1605717"/>
        <a:ext cx="6962013" cy="696643"/>
      </dsp:txXfrm>
    </dsp:sp>
    <dsp:sp modelId="{6E9D8421-0F06-4AEE-9440-1DDDA0EA7CD3}">
      <dsp:nvSpPr>
        <dsp:cNvPr id="0" name=""/>
        <dsp:cNvSpPr/>
      </dsp:nvSpPr>
      <dsp:spPr>
        <a:xfrm>
          <a:off x="0" y="2351634"/>
          <a:ext cx="7037387" cy="77201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 grijesi vrha Crkve u suprotnosti od Kristova učenja</a:t>
          </a:r>
        </a:p>
      </dsp:txBody>
      <dsp:txXfrm>
        <a:off x="37687" y="2389321"/>
        <a:ext cx="6962013" cy="696643"/>
      </dsp:txXfrm>
    </dsp:sp>
    <dsp:sp modelId="{B3F7F7C3-7491-4389-8242-13D4F28E521D}">
      <dsp:nvSpPr>
        <dsp:cNvPr id="0" name=""/>
        <dsp:cNvSpPr/>
      </dsp:nvSpPr>
      <dsp:spPr>
        <a:xfrm>
          <a:off x="0" y="3135239"/>
          <a:ext cx="7037387" cy="772017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 prodaja visokih crkvenih položaja</a:t>
          </a:r>
        </a:p>
      </dsp:txBody>
      <dsp:txXfrm>
        <a:off x="37687" y="3172926"/>
        <a:ext cx="6962013" cy="696643"/>
      </dsp:txXfrm>
    </dsp:sp>
    <dsp:sp modelId="{27E963C3-93B4-4A36-8E84-9AE86F497D4F}">
      <dsp:nvSpPr>
        <dsp:cNvPr id="0" name=""/>
        <dsp:cNvSpPr/>
      </dsp:nvSpPr>
      <dsp:spPr>
        <a:xfrm>
          <a:off x="0" y="3918844"/>
          <a:ext cx="7037387" cy="772017"/>
        </a:xfrm>
        <a:prstGeom prst="round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 pontifikat pape Aleksandra VI. iz obitelji Borgia</a:t>
          </a:r>
        </a:p>
      </dsp:txBody>
      <dsp:txXfrm>
        <a:off x="37687" y="3956531"/>
        <a:ext cx="6962013" cy="696643"/>
      </dsp:txXfrm>
    </dsp:sp>
    <dsp:sp modelId="{3BDF749C-8CB7-4DDD-B3A1-0AABBED1BB47}">
      <dsp:nvSpPr>
        <dsp:cNvPr id="0" name=""/>
        <dsp:cNvSpPr/>
      </dsp:nvSpPr>
      <dsp:spPr>
        <a:xfrm>
          <a:off x="0" y="4702448"/>
          <a:ext cx="7037387" cy="77201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 err="1"/>
            <a:t>Indulgencija</a:t>
          </a:r>
          <a:r>
            <a:rPr lang="hr-HR" sz="2400" kern="1200" dirty="0"/>
            <a:t> – najveći uzrok nezadovoljstva</a:t>
          </a:r>
        </a:p>
      </dsp:txBody>
      <dsp:txXfrm>
        <a:off x="37687" y="4740135"/>
        <a:ext cx="6962013" cy="696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Cilj pokreta je bila reforma Katoličke Crkve</a:t>
          </a:r>
          <a:endParaRPr lang="en-US" sz="2400" kern="1200" dirty="0"/>
        </a:p>
      </dsp:txBody>
      <dsp:txXfrm>
        <a:off x="47519" y="52042"/>
        <a:ext cx="6942349" cy="878402"/>
      </dsp:txXfrm>
    </dsp:sp>
    <dsp:sp modelId="{0F95BBCD-CEC6-44E9-93AB-2A50DA71A919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Luther je tvrdio da ljudi ne mogu doći u nebo dajući novac Crkvi</a:t>
          </a:r>
          <a:endParaRPr lang="en-US" sz="2400" kern="1200" dirty="0"/>
        </a:p>
      </dsp:txBody>
      <dsp:txXfrm>
        <a:off x="47519" y="1175242"/>
        <a:ext cx="6942349" cy="878402"/>
      </dsp:txXfrm>
    </dsp:sp>
    <dsp:sp modelId="{247B1389-1541-4775-9508-019B4A85BCC7}">
      <dsp:nvSpPr>
        <dsp:cNvPr id="0" name=""/>
        <dsp:cNvSpPr/>
      </dsp:nvSpPr>
      <dsp:spPr>
        <a:xfrm>
          <a:off x="0" y="2208731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Vjerovao je da se sve što je bitno za religiju nalazi u Bibliji</a:t>
          </a:r>
          <a:endParaRPr lang="en-US" sz="2400" kern="1200" dirty="0"/>
        </a:p>
      </dsp:txBody>
      <dsp:txXfrm>
        <a:off x="47519" y="2256250"/>
        <a:ext cx="6942349" cy="878402"/>
      </dsp:txXfrm>
    </dsp:sp>
    <dsp:sp modelId="{AE62B550-BB56-4630-8FFF-A58D8B39CBDB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Odbacio je papinstvo i svećenstvo te postavio pitanje prava pape na položaj u Crkvi</a:t>
          </a:r>
          <a:endParaRPr lang="en-US" sz="2400" kern="1200" dirty="0"/>
        </a:p>
      </dsp:txBody>
      <dsp:txXfrm>
        <a:off x="47519" y="3421642"/>
        <a:ext cx="6942349" cy="878402"/>
      </dsp:txXfrm>
    </dsp:sp>
    <dsp:sp modelId="{D517D9CD-F36A-40B6-BA81-B76A8527A41A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 Lutheru crkveni je svećenik samo učitelj i pomagač</a:t>
          </a:r>
          <a:endParaRPr lang="en-US" sz="2400" kern="1200" dirty="0"/>
        </a:p>
      </dsp:txBody>
      <dsp:txXfrm>
        <a:off x="47519" y="4544842"/>
        <a:ext cx="6942349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26240"/>
          <a:ext cx="5961345" cy="95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Širenje </a:t>
          </a:r>
          <a:r>
            <a:rPr lang="hr-HR" sz="2400" kern="1200" dirty="0" err="1"/>
            <a:t>Lutherovih</a:t>
          </a:r>
          <a:r>
            <a:rPr lang="hr-HR" sz="2400" kern="1200" dirty="0"/>
            <a:t> ideja i stjecanje pristaša</a:t>
          </a:r>
          <a:endParaRPr lang="en-US" sz="2400" kern="1200" dirty="0"/>
        </a:p>
      </dsp:txBody>
      <dsp:txXfrm>
        <a:off x="46606" y="72846"/>
        <a:ext cx="5868133" cy="861508"/>
      </dsp:txXfrm>
    </dsp:sp>
    <dsp:sp modelId="{65FBA6E5-E9C3-4808-9BC0-DC9BD21FC787}">
      <dsp:nvSpPr>
        <dsp:cNvPr id="0" name=""/>
        <dsp:cNvSpPr/>
      </dsp:nvSpPr>
      <dsp:spPr>
        <a:xfrm>
          <a:off x="0" y="1127840"/>
          <a:ext cx="5961345" cy="95472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Crkva pokrenula katoličku obnovu ili protureformacijski pokret</a:t>
          </a:r>
          <a:endParaRPr lang="en-US" sz="2400" kern="1200" dirty="0"/>
        </a:p>
      </dsp:txBody>
      <dsp:txXfrm>
        <a:off x="46606" y="1174446"/>
        <a:ext cx="5868133" cy="861508"/>
      </dsp:txXfrm>
    </dsp:sp>
    <dsp:sp modelId="{119A07E8-5AAB-4F74-9760-32B9B1039D9E}">
      <dsp:nvSpPr>
        <dsp:cNvPr id="0" name=""/>
        <dsp:cNvSpPr/>
      </dsp:nvSpPr>
      <dsp:spPr>
        <a:xfrm>
          <a:off x="0" y="2229440"/>
          <a:ext cx="5961345" cy="95472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Martin Luther izopćen iz Katoličke Crkve</a:t>
          </a:r>
          <a:endParaRPr lang="en-US" sz="2400" kern="1200" dirty="0"/>
        </a:p>
      </dsp:txBody>
      <dsp:txXfrm>
        <a:off x="46606" y="2276046"/>
        <a:ext cx="5868133" cy="861508"/>
      </dsp:txXfrm>
    </dsp:sp>
    <dsp:sp modelId="{D9FFAFBA-0AF8-4189-9686-61A8F9CF12E5}">
      <dsp:nvSpPr>
        <dsp:cNvPr id="0" name=""/>
        <dsp:cNvSpPr/>
      </dsp:nvSpPr>
      <dsp:spPr>
        <a:xfrm>
          <a:off x="0" y="3331040"/>
          <a:ext cx="5961345" cy="95472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Protesti zbog izopćenja i nastanak protestantizma</a:t>
          </a:r>
          <a:endParaRPr lang="en-US" sz="2400" kern="1200" dirty="0"/>
        </a:p>
      </dsp:txBody>
      <dsp:txXfrm>
        <a:off x="46606" y="3377646"/>
        <a:ext cx="5868133" cy="861508"/>
      </dsp:txXfrm>
    </dsp:sp>
    <dsp:sp modelId="{8E9D3681-9061-49D2-9442-FFDBC5CFDA0B}">
      <dsp:nvSpPr>
        <dsp:cNvPr id="0" name=""/>
        <dsp:cNvSpPr/>
      </dsp:nvSpPr>
      <dsp:spPr>
        <a:xfrm>
          <a:off x="0" y="4432640"/>
          <a:ext cx="5961345" cy="95472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Širenje reformacije tijekom XVI. st. izvan njemačkih granica</a:t>
          </a:r>
          <a:endParaRPr lang="en-US" sz="2400" kern="1200" dirty="0"/>
        </a:p>
      </dsp:txBody>
      <dsp:txXfrm>
        <a:off x="46606" y="4479246"/>
        <a:ext cx="5868133" cy="861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FF517-4766-4A54-9163-3CEC5AC02C95}">
      <dsp:nvSpPr>
        <dsp:cNvPr id="0" name=""/>
        <dsp:cNvSpPr/>
      </dsp:nvSpPr>
      <dsp:spPr>
        <a:xfrm>
          <a:off x="0" y="1781"/>
          <a:ext cx="6589260" cy="9582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Širenje protestantizma u skandinavskim zemljama, Švicarskoj, Škotskoj i Nizozemskoj</a:t>
          </a:r>
          <a:endParaRPr lang="en-US" sz="2400" kern="1200" dirty="0"/>
        </a:p>
      </dsp:txBody>
      <dsp:txXfrm>
        <a:off x="46777" y="48558"/>
        <a:ext cx="6495706" cy="864676"/>
      </dsp:txXfrm>
    </dsp:sp>
    <dsp:sp modelId="{2D6C7589-8F0D-4A70-ACCD-A766653D92F6}">
      <dsp:nvSpPr>
        <dsp:cNvPr id="0" name=""/>
        <dsp:cNvSpPr/>
      </dsp:nvSpPr>
      <dsp:spPr>
        <a:xfrm>
          <a:off x="0" y="1072331"/>
          <a:ext cx="6589260" cy="95823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Novi smjerovi u protestantizmu, odstupanja od </a:t>
          </a:r>
          <a:r>
            <a:rPr lang="hr-HR" sz="2400" kern="1200" dirty="0" err="1"/>
            <a:t>Lutherova</a:t>
          </a:r>
          <a:r>
            <a:rPr lang="hr-HR" sz="2400" kern="1200" dirty="0"/>
            <a:t> učenja</a:t>
          </a:r>
          <a:endParaRPr lang="en-US" sz="2400" kern="1200" dirty="0"/>
        </a:p>
      </dsp:txBody>
      <dsp:txXfrm>
        <a:off x="46777" y="1119108"/>
        <a:ext cx="6495706" cy="864676"/>
      </dsp:txXfrm>
    </dsp:sp>
    <dsp:sp modelId="{8D17FBF4-4D5B-4F20-B1DF-4A183A268470}">
      <dsp:nvSpPr>
        <dsp:cNvPr id="0" name=""/>
        <dsp:cNvSpPr/>
      </dsp:nvSpPr>
      <dsp:spPr>
        <a:xfrm>
          <a:off x="0" y="2142881"/>
          <a:ext cx="6589260" cy="95823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Pojava kalvinizma u Švicarskoj – osnivač Jean Calvin</a:t>
          </a:r>
          <a:endParaRPr lang="en-US" sz="2400" kern="1200" dirty="0"/>
        </a:p>
      </dsp:txBody>
      <dsp:txXfrm>
        <a:off x="46777" y="2189658"/>
        <a:ext cx="6495706" cy="864676"/>
      </dsp:txXfrm>
    </dsp:sp>
    <dsp:sp modelId="{8CA2D1B1-8CEB-4B60-9885-E394090E5B9F}">
      <dsp:nvSpPr>
        <dsp:cNvPr id="0" name=""/>
        <dsp:cNvSpPr/>
      </dsp:nvSpPr>
      <dsp:spPr>
        <a:xfrm>
          <a:off x="0" y="3213431"/>
          <a:ext cx="6589260" cy="95823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Potpuno mijenjanje Crkve: skidanje ukrasa, ukidanje biskupa i svećenika</a:t>
          </a:r>
          <a:endParaRPr lang="en-US" sz="2400" kern="1200" dirty="0"/>
        </a:p>
      </dsp:txBody>
      <dsp:txXfrm>
        <a:off x="46777" y="3260208"/>
        <a:ext cx="6495706" cy="864676"/>
      </dsp:txXfrm>
    </dsp:sp>
    <dsp:sp modelId="{FB5F7570-EEB4-4C0A-A7EB-C1A45D960634}">
      <dsp:nvSpPr>
        <dsp:cNvPr id="0" name=""/>
        <dsp:cNvSpPr/>
      </dsp:nvSpPr>
      <dsp:spPr>
        <a:xfrm>
          <a:off x="0" y="4283981"/>
          <a:ext cx="6589260" cy="95823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Kalvinizam se širi na Nizozemsku, Škotsku, Mađarsku i južnu Francusku</a:t>
          </a:r>
          <a:endParaRPr lang="en-US" sz="2400" kern="1200" dirty="0"/>
        </a:p>
      </dsp:txBody>
      <dsp:txXfrm>
        <a:off x="46777" y="4330758"/>
        <a:ext cx="6495706" cy="8646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26749"/>
          <a:ext cx="6594475" cy="973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Henrik VIII. iskoristio reformaciju kako bi se riješio utjecaja pape</a:t>
          </a:r>
          <a:endParaRPr lang="en-US" sz="2400" kern="1200" dirty="0"/>
        </a:p>
      </dsp:txBody>
      <dsp:txXfrm>
        <a:off x="47519" y="74268"/>
        <a:ext cx="6499437" cy="878402"/>
      </dsp:txXfrm>
    </dsp:sp>
    <dsp:sp modelId="{621DA273-D97B-4442-90BA-1BF51C88D587}">
      <dsp:nvSpPr>
        <dsp:cNvPr id="0" name=""/>
        <dsp:cNvSpPr/>
      </dsp:nvSpPr>
      <dsp:spPr>
        <a:xfrm>
          <a:off x="0" y="1149949"/>
          <a:ext cx="6594475" cy="97344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Sukob Henrika VIII. i pape – privatni razlozi engleskog vladara</a:t>
          </a:r>
          <a:endParaRPr lang="en-US" sz="2400" kern="1200" dirty="0"/>
        </a:p>
      </dsp:txBody>
      <dsp:txXfrm>
        <a:off x="47519" y="1197468"/>
        <a:ext cx="6499437" cy="878402"/>
      </dsp:txXfrm>
    </dsp:sp>
    <dsp:sp modelId="{7DD541C9-5C6A-4417-AC0A-0A1AF75A4D2A}">
      <dsp:nvSpPr>
        <dsp:cNvPr id="0" name=""/>
        <dsp:cNvSpPr/>
      </dsp:nvSpPr>
      <dsp:spPr>
        <a:xfrm>
          <a:off x="0" y="2273149"/>
          <a:ext cx="6594475" cy="9734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Proglašenje Anglikanske Crkve, neovisne o Rimu</a:t>
          </a:r>
          <a:endParaRPr lang="en-US" sz="2400" kern="1200" dirty="0"/>
        </a:p>
      </dsp:txBody>
      <dsp:txXfrm>
        <a:off x="47519" y="2320668"/>
        <a:ext cx="6499437" cy="878402"/>
      </dsp:txXfrm>
    </dsp:sp>
    <dsp:sp modelId="{A5BFE49A-6ABD-4989-A354-1FE48CE8019A}">
      <dsp:nvSpPr>
        <dsp:cNvPr id="0" name=""/>
        <dsp:cNvSpPr/>
      </dsp:nvSpPr>
      <dsp:spPr>
        <a:xfrm>
          <a:off x="0" y="3396349"/>
          <a:ext cx="6594475" cy="97344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Henrik je ukinuo katoličke samostane i zaplijenio crkvena imanja</a:t>
          </a:r>
          <a:endParaRPr lang="en-US" sz="2400" kern="1200" dirty="0"/>
        </a:p>
      </dsp:txBody>
      <dsp:txXfrm>
        <a:off x="47519" y="3443868"/>
        <a:ext cx="6499437" cy="878402"/>
      </dsp:txXfrm>
    </dsp:sp>
    <dsp:sp modelId="{CA46A888-491A-439A-8547-B788AF4338E1}">
      <dsp:nvSpPr>
        <dsp:cNvPr id="0" name=""/>
        <dsp:cNvSpPr/>
      </dsp:nvSpPr>
      <dsp:spPr>
        <a:xfrm>
          <a:off x="0" y="4519549"/>
          <a:ext cx="6594475" cy="9734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Širenje protestantizma u doba velikih otkrića na novi svijet</a:t>
          </a:r>
          <a:endParaRPr lang="en-US" sz="2400" kern="1200" dirty="0"/>
        </a:p>
      </dsp:txBody>
      <dsp:txXfrm>
        <a:off x="47519" y="4567068"/>
        <a:ext cx="6499437" cy="878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100247"/>
          <a:ext cx="6589260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Reformacija u Hrvatskoj nije naišla na plodno tlo</a:t>
          </a:r>
          <a:endParaRPr lang="en-US" sz="2400" kern="1200" dirty="0"/>
        </a:p>
      </dsp:txBody>
      <dsp:txXfrm>
        <a:off x="46541" y="146788"/>
        <a:ext cx="6496178" cy="860321"/>
      </dsp:txXfrm>
    </dsp:sp>
    <dsp:sp modelId="{C2C46328-198B-4169-9A1A-9BF40326E4D7}">
      <dsp:nvSpPr>
        <dsp:cNvPr id="0" name=""/>
        <dsp:cNvSpPr/>
      </dsp:nvSpPr>
      <dsp:spPr>
        <a:xfrm>
          <a:off x="0" y="1122770"/>
          <a:ext cx="6589260" cy="95340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Jaka veza Hrvata i Katoličke Crkve uvjetovana prodorima osmanlija</a:t>
          </a:r>
          <a:endParaRPr lang="en-US" sz="2400" kern="1200" dirty="0"/>
        </a:p>
      </dsp:txBody>
      <dsp:txXfrm>
        <a:off x="46541" y="1169311"/>
        <a:ext cx="6496178" cy="860321"/>
      </dsp:txXfrm>
    </dsp:sp>
    <dsp:sp modelId="{58F9CE3E-CA40-4BFE-B8E1-6BFD1DB02A72}">
      <dsp:nvSpPr>
        <dsp:cNvPr id="0" name=""/>
        <dsp:cNvSpPr/>
      </dsp:nvSpPr>
      <dsp:spPr>
        <a:xfrm>
          <a:off x="0" y="2145294"/>
          <a:ext cx="6589260" cy="95340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Jaka glagoljaška tradicija i korištenje narodnog jezika u crkvi</a:t>
          </a:r>
          <a:endParaRPr lang="en-US" sz="2400" kern="1200" dirty="0"/>
        </a:p>
      </dsp:txBody>
      <dsp:txXfrm>
        <a:off x="46541" y="2191835"/>
        <a:ext cx="6496178" cy="860321"/>
      </dsp:txXfrm>
    </dsp:sp>
    <dsp:sp modelId="{DB89644F-C12C-4F64-9476-D0B1C66D2A45}">
      <dsp:nvSpPr>
        <dsp:cNvPr id="0" name=""/>
        <dsp:cNvSpPr/>
      </dsp:nvSpPr>
      <dsp:spPr>
        <a:xfrm>
          <a:off x="0" y="3167818"/>
          <a:ext cx="6589260" cy="953403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Reformacija se širila u Istri, Primorju i Međimurju</a:t>
          </a:r>
          <a:endParaRPr lang="en-US" sz="2400" kern="1200" dirty="0"/>
        </a:p>
      </dsp:txBody>
      <dsp:txXfrm>
        <a:off x="46541" y="3214359"/>
        <a:ext cx="6496178" cy="860321"/>
      </dsp:txXfrm>
    </dsp:sp>
    <dsp:sp modelId="{9B648DAE-174A-46F0-877E-84C92A67C244}">
      <dsp:nvSpPr>
        <dsp:cNvPr id="0" name=""/>
        <dsp:cNvSpPr/>
      </dsp:nvSpPr>
      <dsp:spPr>
        <a:xfrm>
          <a:off x="0" y="4190342"/>
          <a:ext cx="6589260" cy="9534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Najpoznatiji svećenik reformator je bio Matija Vlačić Ilirik</a:t>
          </a:r>
          <a:endParaRPr lang="en-US" sz="2400" kern="1200" dirty="0"/>
        </a:p>
      </dsp:txBody>
      <dsp:txXfrm>
        <a:off x="46541" y="4236883"/>
        <a:ext cx="6496178" cy="860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t>19/10/2020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25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Seljanka kupuje oprost grijeha.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Martin Luther, njemački katolički svećenik iz </a:t>
            </a:r>
            <a:r>
              <a:rPr lang="hr-HR" dirty="0" err="1"/>
              <a:t>Wittenberga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Lutherova</a:t>
            </a:r>
            <a:r>
              <a:rPr lang="hr-HR" dirty="0"/>
              <a:t> biblija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53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Švicarski reformator Jean Calvin.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72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Engleski kralj Henrik VIII.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1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Matija Vlačić Ilirik je svojim književnim i znanstvenim djelima pridonio širenju protestantizma u Europi.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75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8422704" cy="1102519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596632"/>
            <a:ext cx="6622505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Reformacija i katolička obnova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745631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999796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6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D3C556-EBC6-4A88-BC09-736A168A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90833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37D67650-B86A-46F3-BA50-0A39853BB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571822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id="{E68E1054-4639-4F0D-B47C-4C501DCAA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0C31DB8-A928-41B6-A6F9-764D34E046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8" y="594906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9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5400" dirty="0"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en-US" sz="5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Rezervirano mjesto sadržaja 7" descr="Slika na kojoj se prikazuje muškarac, osoba, nošenje, šešir&#10;&#10;Opis je automatski generiran">
            <a:extLst>
              <a:ext uri="{FF2B5EF4-FFF2-40B4-BE49-F238E27FC236}">
                <a16:creationId xmlns:a16="http://schemas.microsoft.com/office/drawing/2014/main" id="{DB6CB9CD-4AE2-4F94-885D-0D574B6905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0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Picture 2" descr="\\tartar\_Razmjena\dvukelic\Klio 6.png">
            <a:extLst>
              <a:ext uri="{FF2B5EF4-FFF2-40B4-BE49-F238E27FC236}">
                <a16:creationId xmlns:a16="http://schemas.microsoft.com/office/drawing/2014/main" id="{44EAABED-FDB2-4123-A307-69D344E6C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007B2D6-5DE5-4E79-B0E7-F3F659B576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580526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82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52952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887281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14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4800" dirty="0"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en-US" sz="4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Rezervirano mjesto sadržaja 10" descr="Slika na kojoj se prikazuje na zatvorenom, nošenje, odjeven, medvjedić&#10;&#10;Opis je automatski generiran">
            <a:extLst>
              <a:ext uri="{FF2B5EF4-FFF2-40B4-BE49-F238E27FC236}">
                <a16:creationId xmlns:a16="http://schemas.microsoft.com/office/drawing/2014/main" id="{E65EC62D-500C-45C1-96F2-108FA15DA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2666"/>
          <a:stretch/>
        </p:blipFill>
        <p:spPr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12" name="Picture 2" descr="\\tartar\_Razmjena\dvukelic\Klio 6.png">
            <a:extLst>
              <a:ext uri="{FF2B5EF4-FFF2-40B4-BE49-F238E27FC236}">
                <a16:creationId xmlns:a16="http://schemas.microsoft.com/office/drawing/2014/main" id="{5129278D-07CA-48C7-A424-9A041448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DC72643-7882-4B2E-AED6-2F3952779B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7792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9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718825" cy="5204085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287818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F597DB9F-66B6-4334-AA99-256268522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DA3B563-E8FD-4072-ACFF-861C7F5996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3D19BB-C1A5-4A2C-9355-31ADD1EA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hr-HR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5" name="Rezervirano mjesto sadržaja 4" descr="Slika na kojoj se prikazuje tekst, knjiga&#10;&#10;Opis je automatski generiran">
            <a:extLst>
              <a:ext uri="{FF2B5EF4-FFF2-40B4-BE49-F238E27FC236}">
                <a16:creationId xmlns:a16="http://schemas.microsoft.com/office/drawing/2014/main" id="{0EFB7EBB-0018-4FD7-87D8-0F9074ABB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r="-1" b="8525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2B4A8E99-E2FC-452E-A193-137210D49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9F25540-58C4-47C8-B868-8833EFD4CE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31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4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4" y="1719618"/>
            <a:ext cx="6915104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Crkveno bogatstvo i problemi Kristova nauka</a:t>
            </a:r>
            <a:endParaRPr lang="en-US" sz="2400" dirty="0"/>
          </a:p>
          <a:p>
            <a:pPr lvl="0"/>
            <a:r>
              <a:rPr lang="hr-HR" sz="2400" dirty="0"/>
              <a:t>Crkva bila najmoćnija u katakombama u vrijeme progona </a:t>
            </a:r>
            <a:endParaRPr lang="en-US" sz="2400" dirty="0"/>
          </a:p>
          <a:p>
            <a:pPr lvl="0"/>
            <a:r>
              <a:rPr lang="hr-HR" sz="2400" dirty="0"/>
              <a:t>U srednjem vijeku bogatstvo i moć zasjenili bit Kristova učenja</a:t>
            </a:r>
            <a:endParaRPr lang="en-US" sz="2400" dirty="0"/>
          </a:p>
          <a:p>
            <a:pPr lvl="0"/>
            <a:r>
              <a:rPr lang="hr-HR" sz="2400" dirty="0"/>
              <a:t>Franjevci odlučili vratiti Kristove vrijednosti</a:t>
            </a:r>
            <a:endParaRPr lang="en-US" sz="2400" dirty="0"/>
          </a:p>
          <a:p>
            <a:pPr lvl="0"/>
            <a:r>
              <a:rPr lang="hr-HR" sz="2400" dirty="0"/>
              <a:t>Crkva se podijelila na vrlo bogatu i vrlo siromašnu</a:t>
            </a:r>
          </a:p>
          <a:p>
            <a:r>
              <a:rPr lang="hr-HR" sz="2400" dirty="0"/>
              <a:t>Reformacija – pokret za promjene u Katoličkoj Crkvi i povratak izvornim kršćanskim vrijednostima</a:t>
            </a:r>
            <a:endParaRPr lang="en-US" sz="2400" dirty="0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0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982" y="2048550"/>
            <a:ext cx="6959397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Ogorčenje naroda, ali i skromnijeg svećenstva izazvali su:</a:t>
            </a:r>
          </a:p>
          <a:p>
            <a:pPr marL="0" lvl="0" indent="0">
              <a:buNone/>
            </a:pPr>
            <a:r>
              <a:rPr lang="hr-HR" sz="2400" dirty="0"/>
              <a:t>    - Raskošan i rastrošan život rimske kurije i visokog svećenstva</a:t>
            </a:r>
          </a:p>
          <a:p>
            <a:pPr marL="0" lvl="0" indent="0">
              <a:buNone/>
            </a:pPr>
            <a:r>
              <a:rPr lang="hr-HR" sz="2400" dirty="0"/>
              <a:t>    - Grijesi vrha Crkve u suprotnosti od Kristova učenja</a:t>
            </a:r>
          </a:p>
          <a:p>
            <a:pPr marL="0" lvl="0" indent="0">
              <a:buNone/>
            </a:pPr>
            <a:r>
              <a:rPr lang="hr-HR" sz="2400" dirty="0"/>
              <a:t>    - Prodaja visokih crkvenih položaja </a:t>
            </a:r>
          </a:p>
          <a:p>
            <a:pPr marL="0" lvl="0" indent="0">
              <a:buNone/>
            </a:pPr>
            <a:r>
              <a:rPr lang="hr-HR" sz="2400" dirty="0"/>
              <a:t>    - Pontifikat pape Aleksandra VI. iz obitelji Borgia</a:t>
            </a:r>
          </a:p>
          <a:p>
            <a:pPr lvl="0"/>
            <a:r>
              <a:rPr lang="hr-HR" sz="2400" dirty="0" err="1"/>
              <a:t>Indulgencija</a:t>
            </a:r>
            <a:r>
              <a:rPr lang="hr-HR" sz="2400" dirty="0"/>
              <a:t> – najveći uzrok nezadovoljstva</a:t>
            </a:r>
          </a:p>
          <a:p>
            <a:r>
              <a:rPr lang="hr-HR" sz="2400" dirty="0"/>
              <a:t>Martin Luther 1517. godina donosi proglas s devedeset pet teza</a:t>
            </a:r>
          </a:p>
          <a:p>
            <a:pPr lvl="0"/>
            <a:endParaRPr lang="hr-HR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9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782" y="1719618"/>
            <a:ext cx="6655598" cy="4334629"/>
          </a:xfrm>
        </p:spPr>
        <p:txBody>
          <a:bodyPr anchor="ctr">
            <a:normAutofit fontScale="92500" lnSpcReduction="10000"/>
          </a:bodyPr>
          <a:lstStyle/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Crkva pokrenula katoličku obnovu ili protureformacijski pokret</a:t>
            </a:r>
            <a:endParaRPr lang="en-US" sz="2400" dirty="0"/>
          </a:p>
          <a:p>
            <a:pPr lvl="0"/>
            <a:r>
              <a:rPr lang="hr-HR" sz="2400" dirty="0"/>
              <a:t>Martin Luther izopćen iz Katoličke Crkve</a:t>
            </a:r>
            <a:endParaRPr lang="en-US" sz="2400" dirty="0"/>
          </a:p>
          <a:p>
            <a:pPr lvl="0"/>
            <a:r>
              <a:rPr lang="hr-HR" sz="2400" dirty="0"/>
              <a:t>Protesti zbog izopćenja i nastanak protestantizma</a:t>
            </a:r>
          </a:p>
          <a:p>
            <a:pPr lvl="0"/>
            <a:r>
              <a:rPr lang="hr-HR" sz="2400" dirty="0"/>
              <a:t>Pojava kalvinizma u Švicarskoj – osnivač Jean Calvin</a:t>
            </a:r>
            <a:endParaRPr lang="en-US" sz="2400" dirty="0"/>
          </a:p>
          <a:p>
            <a:pPr lvl="0"/>
            <a:r>
              <a:rPr lang="hr-HR" sz="2400" dirty="0"/>
              <a:t>Potpuno mijenjanje Crkve: skidanje ukrasa, ukidanje biskupa i svećenika</a:t>
            </a:r>
            <a:endParaRPr lang="en-US" sz="2400" dirty="0"/>
          </a:p>
          <a:p>
            <a:pPr lvl="0"/>
            <a:r>
              <a:rPr lang="hr-HR" sz="2400" dirty="0"/>
              <a:t>Kalvinizam se širi na Nizozemsku, Škotsku, Mađarsku i južnu Francusku</a:t>
            </a:r>
            <a:endParaRPr lang="en-US" sz="2400" dirty="0"/>
          </a:p>
          <a:p>
            <a:pPr lvl="0"/>
            <a:endParaRPr lang="hr-HR" sz="2400" dirty="0"/>
          </a:p>
          <a:p>
            <a:pPr lvl="0"/>
            <a:endParaRPr lang="hr-HR" sz="24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 dirty="0"/>
          </a:p>
          <a:p>
            <a:pPr lvl="0"/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1" y="624568"/>
            <a:ext cx="3744416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754580"/>
              </p:ext>
            </p:extLst>
          </p:nvPr>
        </p:nvGraphicFramePr>
        <p:xfrm>
          <a:off x="5392455" y="623888"/>
          <a:ext cx="646418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6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9A22BC2-B404-4F13-9448-0DBBC62B0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480AC3-A504-49B1-888E-D12A60BD1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542" y="1719618"/>
            <a:ext cx="6831911" cy="4334629"/>
          </a:xfrm>
        </p:spPr>
        <p:txBody>
          <a:bodyPr anchor="ctr">
            <a:normAutofit fontScale="70000" lnSpcReduction="20000"/>
          </a:bodyPr>
          <a:lstStyle/>
          <a:p>
            <a:pPr lvl="0"/>
            <a:r>
              <a:rPr lang="hr-HR" sz="2800" dirty="0"/>
              <a:t>Sukob Henrika VIII. i pape – privatni razlozi engleskog kralja</a:t>
            </a:r>
            <a:endParaRPr lang="en-US" sz="2800" dirty="0"/>
          </a:p>
          <a:p>
            <a:pPr lvl="0"/>
            <a:r>
              <a:rPr lang="hr-HR" sz="2800" dirty="0"/>
              <a:t>Proglašenje Anglikanske Crkve, neovisne o Rimu</a:t>
            </a:r>
            <a:endParaRPr lang="en-US" sz="2800" dirty="0"/>
          </a:p>
          <a:p>
            <a:pPr lvl="0"/>
            <a:r>
              <a:rPr lang="hr-HR" sz="2800" dirty="0"/>
              <a:t>Henrik je ukinuo katoličke samostane i zaplijenio crkvena imanja</a:t>
            </a:r>
            <a:endParaRPr lang="en-US" sz="2800" dirty="0"/>
          </a:p>
          <a:p>
            <a:pPr lvl="0"/>
            <a:r>
              <a:rPr lang="hr-HR" sz="2800" dirty="0"/>
              <a:t>Širenje protestantizma u novi svijet</a:t>
            </a:r>
          </a:p>
          <a:p>
            <a:pPr lvl="0"/>
            <a:r>
              <a:rPr lang="hr-HR" sz="2800" dirty="0"/>
              <a:t>Reformacija u Hrvatskoj nije naišla na plodno tlo</a:t>
            </a:r>
            <a:endParaRPr lang="en-US" sz="2800" dirty="0"/>
          </a:p>
          <a:p>
            <a:pPr lvl="0"/>
            <a:r>
              <a:rPr lang="hr-HR" sz="2800" dirty="0"/>
              <a:t>Jaka veza Hrvata i Katoličke Crkve uvjetovana prodorima osmanlija</a:t>
            </a:r>
            <a:endParaRPr lang="en-US" sz="2800" dirty="0"/>
          </a:p>
          <a:p>
            <a:pPr lvl="0"/>
            <a:r>
              <a:rPr lang="hr-HR" sz="2800" dirty="0"/>
              <a:t>Jaka glagoljaška tradicija i korištenje narodnog jezika u crkvi</a:t>
            </a:r>
            <a:endParaRPr lang="en-US" sz="2800" dirty="0"/>
          </a:p>
          <a:p>
            <a:pPr lvl="0"/>
            <a:r>
              <a:rPr lang="hr-HR" sz="2800" dirty="0"/>
              <a:t>Reformacija se širila u Istri, Primorju i Međimurju</a:t>
            </a:r>
            <a:endParaRPr lang="en-US" sz="2800" dirty="0"/>
          </a:p>
          <a:p>
            <a:pPr lvl="0"/>
            <a:r>
              <a:rPr lang="hr-HR" sz="2800" dirty="0"/>
              <a:t>Najpoznatiji svećenik reformator je bio Matija Vlačić Ilirik</a:t>
            </a:r>
            <a:endParaRPr lang="en-US" sz="2800" dirty="0"/>
          </a:p>
          <a:p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0D8E6DD-3384-498D-9411-E7812F74B7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id="{5CA092CF-9A11-4957-8622-63B0EECBB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65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687388"/>
            <a:ext cx="3742147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954932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3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>
                <a:solidFill>
                  <a:srgbClr val="FFFFFF"/>
                </a:solidFill>
              </a:rPr>
              <a:t>Reformacija i njene posljedice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Slika 4" descr="Slika na kojoj se prikazuje zgrada, sjedenje, staro, muškarac&#10;&#10;Opis je automatski generiran">
            <a:extLst>
              <a:ext uri="{FF2B5EF4-FFF2-40B4-BE49-F238E27FC236}">
                <a16:creationId xmlns:a16="http://schemas.microsoft.com/office/drawing/2014/main" id="{F0FCFB3F-9EFE-4DEE-89EB-E325AE894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35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8C5041"/>
          </a:solidFill>
          <a:ln w="25400">
            <a:solidFill>
              <a:srgbClr val="8C50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D3819FCB-9894-4BE5-B0B1-46E97D3B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E48297B-DEF1-4D36-8FBF-F0B0D3633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8978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Reformacija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njene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posljedice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>
                <a:solidFill>
                  <a:schemeClr val="bg1"/>
                </a:solidFill>
              </a:rPr>
              <a:t>Promotrite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sliku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tekst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ispod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nje</a:t>
            </a:r>
            <a:r>
              <a:rPr lang="en-US" sz="2400" dirty="0">
                <a:solidFill>
                  <a:schemeClr val="bg1"/>
                </a:solidFill>
              </a:rPr>
              <a:t> u </a:t>
            </a:r>
            <a:r>
              <a:rPr lang="en-US" sz="2400" dirty="0" err="1">
                <a:solidFill>
                  <a:schemeClr val="bg1"/>
                </a:solidFill>
              </a:rPr>
              <a:t>udžbeniku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stranici</a:t>
            </a:r>
            <a:r>
              <a:rPr lang="en-US" sz="2400" dirty="0">
                <a:solidFill>
                  <a:schemeClr val="bg1"/>
                </a:solidFill>
              </a:rPr>
              <a:t> 174., </a:t>
            </a:r>
            <a:r>
              <a:rPr lang="en-US" sz="2400" dirty="0" err="1">
                <a:solidFill>
                  <a:schemeClr val="bg1"/>
                </a:solidFill>
              </a:rPr>
              <a:t>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odgovorite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pitanja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Rezervirano mjesto sadržaja 6" descr="Slika na kojoj se prikazuje tekst&#10;&#10;Opis je automatski generiran">
            <a:extLst>
              <a:ext uri="{FF2B5EF4-FFF2-40B4-BE49-F238E27FC236}">
                <a16:creationId xmlns:a16="http://schemas.microsoft.com/office/drawing/2014/main" id="{C34F435B-E4B9-4330-AA0F-1E134983CE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 r="5524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id="{464A80B4-4ABB-4885-AA69-A58E03216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7FA8530-3F15-4B5B-B8E0-F34B35078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zervirano mjesto sadržaja 6" descr="Slika na kojoj se prikazuje tekst&#10;&#10;Opis je automatski generiran">
            <a:extLst>
              <a:ext uri="{FF2B5EF4-FFF2-40B4-BE49-F238E27FC236}">
                <a16:creationId xmlns:a16="http://schemas.microsoft.com/office/drawing/2014/main" id="{F433C0F7-FD9B-4A46-86DB-2370D30C5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" r="2" b="4769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69" name="Right Triangle 6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053" y="652295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400" dirty="0" err="1"/>
              <a:t>Reformacija</a:t>
            </a:r>
            <a:r>
              <a:rPr lang="en-US" sz="5400" dirty="0"/>
              <a:t> </a:t>
            </a:r>
            <a:r>
              <a:rPr lang="en-US" sz="5400" dirty="0" err="1"/>
              <a:t>i</a:t>
            </a:r>
            <a:r>
              <a:rPr lang="en-US" sz="5400" dirty="0"/>
              <a:t> </a:t>
            </a:r>
            <a:r>
              <a:rPr lang="en-US" sz="5400" dirty="0" err="1"/>
              <a:t>njene</a:t>
            </a:r>
            <a:r>
              <a:rPr lang="en-US" sz="5400" dirty="0"/>
              <a:t> </a:t>
            </a:r>
            <a:r>
              <a:rPr lang="en-US" sz="5400" dirty="0" err="1"/>
              <a:t>posljedice</a:t>
            </a:r>
            <a:endParaRPr lang="en-US" sz="54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C0BBFF3-C8B2-481F-85AD-8340AA4D628D}"/>
              </a:ext>
            </a:extLst>
          </p:cNvPr>
          <p:cNvSpPr txBox="1"/>
          <p:nvPr/>
        </p:nvSpPr>
        <p:spPr>
          <a:xfrm>
            <a:off x="5301153" y="4683823"/>
            <a:ext cx="3963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Satirična ilustracija Đavla koji prodaje oproste grijeha iz rukopisa iz XV. st.</a:t>
            </a: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DF133DD5-8024-4BF5-9CE4-2770D0A06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71EF669-4C91-44EE-90D9-6879F9C8C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>
                <a:solidFill>
                  <a:srgbClr val="FFFFFF"/>
                </a:solidFill>
              </a:rPr>
              <a:t>Reformacija i njene posljedice</a:t>
            </a:r>
          </a:p>
        </p:txBody>
      </p:sp>
      <p:pic>
        <p:nvPicPr>
          <p:cNvPr id="7" name="Slika 6" descr="Slika na kojoj se prikazuje na zatvorenom, muškarac, gledanje, sjedenje&#10;&#10;Opis je automatski generiran">
            <a:extLst>
              <a:ext uri="{FF2B5EF4-FFF2-40B4-BE49-F238E27FC236}">
                <a16:creationId xmlns:a16="http://schemas.microsoft.com/office/drawing/2014/main" id="{024E1619-6A08-430A-A254-3099BDB96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119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EF8122FA-9528-4918-8315-16BEE88103DA}"/>
              </a:ext>
            </a:extLst>
          </p:cNvPr>
          <p:cNvSpPr txBox="1"/>
          <p:nvPr/>
        </p:nvSpPr>
        <p:spPr>
          <a:xfrm>
            <a:off x="5295569" y="2494450"/>
            <a:ext cx="6256246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/>
              <a:t>Otvaranje ponovne rasprave o povratku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2400" dirty="0"/>
              <a:t>      istinskim vrijednostima kršćanstva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Martin Luther</a:t>
            </a:r>
            <a:r>
              <a:rPr lang="hr-HR" sz="2400" dirty="0"/>
              <a:t> odlučio se suprotstaviti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2400" dirty="0"/>
              <a:t>     onome što je smatrao zloporabom moći Crkve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/>
              <a:t>1517. godina proglas s devedeset pet teza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/>
              <a:t>Napao postupke Crkve te tražio javnu raspravu o prodaji oprosta, prodaji crkvenih položaja i drugim zlouporabama u Crkvi</a:t>
            </a:r>
            <a:endParaRPr lang="en-US" sz="2400" dirty="0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id="{32D70677-45D9-40AA-8709-F66DE1CB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EA7E4D6-611F-42E2-9B91-6FE22B3ECE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7792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55" y="836712"/>
            <a:ext cx="3742148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Reformacija i njene posljedice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37365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3F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Reformacija i njene posljedice</a:t>
            </a: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0F8D86DE-3ADE-4B7B-B942-3C7AAF6E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" b="1029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id="{E6B4F12F-49C0-4B9A-A041-4000C439C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627F739-075F-4CEF-836D-E315517B2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31268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4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792</Words>
  <Application>Microsoft Office PowerPoint</Application>
  <PresentationFormat>Široki zaslon</PresentationFormat>
  <Paragraphs>115</Paragraphs>
  <Slides>20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Reformacija i njene posljedice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Reformacija i njene posljedice</dc:title>
  <dc:creator>Ivan Cuzic</dc:creator>
  <cp:lastModifiedBy>Deniver Vukelić</cp:lastModifiedBy>
  <cp:revision>3</cp:revision>
  <dcterms:created xsi:type="dcterms:W3CDTF">2020-10-17T16:58:46Z</dcterms:created>
  <dcterms:modified xsi:type="dcterms:W3CDTF">2020-10-19T09:29:53Z</dcterms:modified>
</cp:coreProperties>
</file>